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7" r:id="rId5"/>
    <p:sldMasterId id="2147483738" r:id="rId6"/>
    <p:sldMasterId id="2147483769" r:id="rId7"/>
    <p:sldMasterId id="2147483796" r:id="rId8"/>
    <p:sldMasterId id="2147483812" r:id="rId9"/>
    <p:sldMasterId id="2147485109" r:id="rId10"/>
    <p:sldMasterId id="2147485055" r:id="rId11"/>
    <p:sldMasterId id="2147484688" r:id="rId12"/>
  </p:sldMasterIdLst>
  <p:notesMasterIdLst>
    <p:notesMasterId r:id="rId26"/>
  </p:notesMasterIdLst>
  <p:handoutMasterIdLst>
    <p:handoutMasterId r:id="rId27"/>
  </p:handoutMasterIdLst>
  <p:sldIdLst>
    <p:sldId id="2147470260" r:id="rId13"/>
    <p:sldId id="2147475572" r:id="rId14"/>
    <p:sldId id="1265" r:id="rId15"/>
    <p:sldId id="1312" r:id="rId16"/>
    <p:sldId id="1242" r:id="rId17"/>
    <p:sldId id="2147476679" r:id="rId18"/>
    <p:sldId id="2147476678" r:id="rId19"/>
    <p:sldId id="261" r:id="rId20"/>
    <p:sldId id="2147476680" r:id="rId21"/>
    <p:sldId id="2147476681" r:id="rId22"/>
    <p:sldId id="492" r:id="rId23"/>
    <p:sldId id="978" r:id="rId24"/>
    <p:sldId id="490" r:id="rId25"/>
  </p:sldIdLst>
  <p:sldSz cx="12192000"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ckground + Planning" id="{8A4E3D21-A502-4B2F-BE0D-F48FF97149EE}">
          <p14:sldIdLst/>
        </p14:section>
        <p14:section name="Customer Presentation" id="{BB83D446-6F33-4429-BDE1-A2D652C8A037}">
          <p14:sldIdLst>
            <p14:sldId id="2147470260"/>
            <p14:sldId id="2147475572"/>
            <p14:sldId id="1265"/>
            <p14:sldId id="1312"/>
            <p14:sldId id="1242"/>
            <p14:sldId id="2147476679"/>
            <p14:sldId id="2147476678"/>
            <p14:sldId id="261"/>
            <p14:sldId id="2147476680"/>
            <p14:sldId id="2147476681"/>
            <p14:sldId id="492"/>
            <p14:sldId id="978"/>
            <p14:sldId id="490"/>
          </p14:sldIdLst>
        </p14:section>
        <p14:section name="Full Brand PPT Template" id="{0B918A1D-D30D-4526-A022-17AC4670F19A}">
          <p14:sldIdLst/>
        </p14:section>
      </p14:sectionLst>
    </p:ex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C4AA67-8958-6D1B-301D-FE5EFBBFF67F}" name="Cenciarelli, Sofia" initials="CS" userId="S::sc185434@ncr.com::ce9f9b62-af9b-4102-b630-386ddc9ded69" providerId="AD"/>
  <p188:author id="{65A27598-1B5F-2FCC-E7EA-306DA8270EE1}" name="Cronic, Carley" initials="CC" userId="S::cc185339@ncr.com::1be8e5d8-64c2-47b5-9621-c77ed37da243" providerId="AD"/>
  <p188:author id="{A48445AA-3010-8CF2-D4F6-FD5B2E66D896}" name="Bosworth, Jeanne" initials="BJ" userId="S::jb185497@ncr.com::fe6aecff-5c1f-449b-a83b-18a4306898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E0E"/>
    <a:srgbClr val="B280FF"/>
    <a:srgbClr val="5F249F"/>
    <a:srgbClr val="00CFAA"/>
    <a:srgbClr val="0080F5"/>
    <a:srgbClr val="8451B7"/>
    <a:srgbClr val="666666"/>
    <a:srgbClr val="5F259F"/>
    <a:srgbClr val="5F1B9F"/>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906" y="90"/>
      </p:cViewPr>
      <p:guideLst>
        <p:guide orient="horz" pos="2160"/>
        <p:guide pos="3816"/>
      </p:guideLst>
    </p:cSldViewPr>
  </p:slideViewPr>
  <p:notesTextViewPr>
    <p:cViewPr>
      <p:scale>
        <a:sx n="1" d="1"/>
        <a:sy n="1" d="1"/>
      </p:scale>
      <p:origin x="0" y="0"/>
    </p:cViewPr>
  </p:notesTextViewPr>
  <p:notesViewPr>
    <p:cSldViewPr snapToGrid="0">
      <p:cViewPr>
        <p:scale>
          <a:sx n="1" d="2"/>
          <a:sy n="1" d="2"/>
        </p:scale>
        <p:origin x="2616" y="4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D105AE-6B53-F55A-850F-DC559E484C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Jost Medium" pitchFamily="2" charset="77"/>
            </a:endParaRPr>
          </a:p>
        </p:txBody>
      </p:sp>
      <p:sp>
        <p:nvSpPr>
          <p:cNvPr id="3" name="Date Placeholder 2">
            <a:extLst>
              <a:ext uri="{FF2B5EF4-FFF2-40B4-BE49-F238E27FC236}">
                <a16:creationId xmlns:a16="http://schemas.microsoft.com/office/drawing/2014/main" id="{80CE6FBD-593C-F8E3-1FF1-1E3D2936B7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5DF375-3882-8740-962C-541806500AC4}" type="datetimeFigureOut">
              <a:rPr lang="en-US" smtClean="0">
                <a:latin typeface="Jost Medium" pitchFamily="2" charset="77"/>
              </a:rPr>
              <a:t>12/2/2024</a:t>
            </a:fld>
            <a:endParaRPr lang="en-US">
              <a:latin typeface="Jost Medium" pitchFamily="2" charset="77"/>
            </a:endParaRPr>
          </a:p>
        </p:txBody>
      </p:sp>
      <p:sp>
        <p:nvSpPr>
          <p:cNvPr id="4" name="Footer Placeholder 3">
            <a:extLst>
              <a:ext uri="{FF2B5EF4-FFF2-40B4-BE49-F238E27FC236}">
                <a16:creationId xmlns:a16="http://schemas.microsoft.com/office/drawing/2014/main" id="{AAF0E9B5-496D-5291-D4B4-9488C08085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Jost Medium" pitchFamily="2" charset="77"/>
            </a:endParaRPr>
          </a:p>
        </p:txBody>
      </p:sp>
      <p:sp>
        <p:nvSpPr>
          <p:cNvPr id="5" name="Slide Number Placeholder 4">
            <a:extLst>
              <a:ext uri="{FF2B5EF4-FFF2-40B4-BE49-F238E27FC236}">
                <a16:creationId xmlns:a16="http://schemas.microsoft.com/office/drawing/2014/main" id="{8E964150-32B0-9FA9-56D1-364EF3E731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2F482C-202B-7B41-979A-5E8411256817}" type="slidenum">
              <a:rPr lang="en-US" smtClean="0">
                <a:latin typeface="Jost Medium" pitchFamily="2" charset="77"/>
              </a:rPr>
              <a:t>‹#›</a:t>
            </a:fld>
            <a:endParaRPr lang="en-US">
              <a:latin typeface="Jost Medium" pitchFamily="2" charset="77"/>
            </a:endParaRPr>
          </a:p>
        </p:txBody>
      </p:sp>
    </p:spTree>
    <p:extLst>
      <p:ext uri="{BB962C8B-B14F-4D97-AF65-F5344CB8AC3E}">
        <p14:creationId xmlns:p14="http://schemas.microsoft.com/office/powerpoint/2010/main" val="66428451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Jost Medium"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Jost Medium" pitchFamily="2" charset="77"/>
              </a:defRPr>
            </a:lvl1pPr>
          </a:lstStyle>
          <a:p>
            <a:fld id="{7D59DD4F-EEA3-1646-A7CA-AA47C9D78B4B}" type="datetimeFigureOut">
              <a:rPr lang="en-US" smtClean="0"/>
              <a:pPr/>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Jost Medium"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Jost Medium" pitchFamily="2" charset="77"/>
              </a:defRPr>
            </a:lvl1pPr>
          </a:lstStyle>
          <a:p>
            <a:fld id="{90404CAC-D579-A24B-BD76-8B461DFFD430}" type="slidenum">
              <a:rPr lang="en-US" smtClean="0"/>
              <a:pPr/>
              <a:t>‹#›</a:t>
            </a:fld>
            <a:endParaRPr lang="en-US"/>
          </a:p>
        </p:txBody>
      </p:sp>
    </p:spTree>
    <p:extLst>
      <p:ext uri="{BB962C8B-B14F-4D97-AF65-F5344CB8AC3E}">
        <p14:creationId xmlns:p14="http://schemas.microsoft.com/office/powerpoint/2010/main" val="3925253531"/>
      </p:ext>
    </p:extLst>
  </p:cSld>
  <p:clrMap bg1="lt1" tx1="dk1" bg2="lt2" tx2="dk2" accent1="accent1" accent2="accent2" accent3="accent3" accent4="accent4" accent5="accent5" accent6="accent6" hlink="hlink" folHlink="folHlink"/>
  <p:notesStyle>
    <a:lvl1pPr marL="0" algn="l" defTabSz="914363" rtl="0" eaLnBrk="1" latinLnBrk="0" hangingPunct="1">
      <a:defRPr sz="1200" b="0" i="0" kern="1200">
        <a:solidFill>
          <a:schemeClr val="tx1"/>
        </a:solidFill>
        <a:latin typeface="Jost Medium" pitchFamily="2" charset="77"/>
        <a:ea typeface="+mn-ea"/>
        <a:cs typeface="+mn-cs"/>
      </a:defRPr>
    </a:lvl1pPr>
    <a:lvl2pPr marL="457182" algn="l" defTabSz="914363" rtl="0" eaLnBrk="1" latinLnBrk="0" hangingPunct="1">
      <a:defRPr sz="1200" b="0" i="0" kern="1200">
        <a:solidFill>
          <a:schemeClr val="tx1"/>
        </a:solidFill>
        <a:latin typeface="Jost Medium" pitchFamily="2" charset="77"/>
        <a:ea typeface="+mn-ea"/>
        <a:cs typeface="+mn-cs"/>
      </a:defRPr>
    </a:lvl2pPr>
    <a:lvl3pPr marL="914363" algn="l" defTabSz="914363" rtl="0" eaLnBrk="1" latinLnBrk="0" hangingPunct="1">
      <a:defRPr sz="1200" b="0" i="0" kern="1200">
        <a:solidFill>
          <a:schemeClr val="tx1"/>
        </a:solidFill>
        <a:latin typeface="Jost Medium" pitchFamily="2" charset="77"/>
        <a:ea typeface="+mn-ea"/>
        <a:cs typeface="+mn-cs"/>
      </a:defRPr>
    </a:lvl3pPr>
    <a:lvl4pPr marL="1371545" algn="l" defTabSz="914363" rtl="0" eaLnBrk="1" latinLnBrk="0" hangingPunct="1">
      <a:defRPr sz="1200" b="0" i="0" kern="1200">
        <a:solidFill>
          <a:schemeClr val="tx1"/>
        </a:solidFill>
        <a:latin typeface="Jost Medium" pitchFamily="2" charset="77"/>
        <a:ea typeface="+mn-ea"/>
        <a:cs typeface="+mn-cs"/>
      </a:defRPr>
    </a:lvl4pPr>
    <a:lvl5pPr marL="1828727" algn="l" defTabSz="914363" rtl="0" eaLnBrk="1" latinLnBrk="0" hangingPunct="1">
      <a:defRPr sz="1200" b="0" i="0" kern="1200">
        <a:solidFill>
          <a:schemeClr val="tx1"/>
        </a:solidFill>
        <a:latin typeface="Jost Medium" pitchFamily="2" charset="77"/>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404CAC-D579-A24B-BD76-8B461DFFD430}" type="slidenum">
              <a:rPr lang="en-US" smtClean="0"/>
              <a:pPr/>
              <a:t>2</a:t>
            </a:fld>
            <a:endParaRPr lang="en-US"/>
          </a:p>
        </p:txBody>
      </p:sp>
    </p:spTree>
    <p:extLst>
      <p:ext uri="{BB962C8B-B14F-4D97-AF65-F5344CB8AC3E}">
        <p14:creationId xmlns:p14="http://schemas.microsoft.com/office/powerpoint/2010/main" val="146438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Century Gothic" panose="020B0502020202020204" pitchFamily="34" charset="0"/>
                <a:ea typeface="ＭＳ Ｐゴシック" charset="0"/>
                <a:cs typeface="ＭＳ Ｐゴシック" charset="0"/>
              </a:rPr>
              <a:t>At NCR, we run the entire supply chain for leading food and foodservice distributors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a:solidFill>
                  <a:schemeClr val="tx1"/>
                </a:solidFill>
                <a:effectLst/>
                <a:latin typeface="Century Gothic" panose="020B0502020202020204" pitchFamily="34" charset="0"/>
                <a:ea typeface="ＭＳ Ｐゴシック" charset="0"/>
                <a:cs typeface="ＭＳ Ｐゴシック" charset="0"/>
              </a:rPr>
              <a:t>Grocery &amp; c-store wholesalers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a:solidFill>
                  <a:schemeClr val="tx1"/>
                </a:solidFill>
                <a:effectLst/>
                <a:latin typeface="Century Gothic" panose="020B0502020202020204" pitchFamily="34" charset="0"/>
                <a:ea typeface="ＭＳ Ｐゴシック" charset="0"/>
                <a:cs typeface="ＭＳ Ｐゴシック" charset="0"/>
              </a:rPr>
              <a:t>Grocery &amp; C-store self-distributing retailers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a:solidFill>
                  <a:schemeClr val="tx1"/>
                </a:solidFill>
                <a:effectLst/>
                <a:latin typeface="Century Gothic" panose="020B0502020202020204" pitchFamily="34" charset="0"/>
                <a:ea typeface="ＭＳ Ｐゴシック" charset="0"/>
                <a:cs typeface="ＭＳ Ｐゴシック" charset="0"/>
              </a:rPr>
              <a:t>Foodservice suppliers – broadline distributors, specialty food distributors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baseline="0" dirty="0">
              <a:solidFill>
                <a:schemeClr val="tx1"/>
              </a:solidFill>
              <a:effectLst/>
              <a:latin typeface="Century Gothic" panose="020B0502020202020204" pitchFamily="34" charset="0"/>
              <a:ea typeface="ＭＳ Ｐゴシック" charset="0"/>
              <a:cs typeface="ＭＳ Ｐゴシック"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a:solidFill>
                  <a:schemeClr val="tx1"/>
                </a:solidFill>
                <a:effectLst/>
                <a:latin typeface="Century Gothic" panose="020B0502020202020204" pitchFamily="34" charset="0"/>
                <a:ea typeface="ＭＳ Ｐゴシック" charset="0"/>
                <a:cs typeface="ＭＳ Ｐゴシック" charset="0"/>
              </a:rPr>
              <a:t>We have solutions that solve for every step</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a:solidFill>
                  <a:schemeClr val="tx1"/>
                </a:solidFill>
                <a:effectLst/>
                <a:latin typeface="Century Gothic" panose="020B0502020202020204" pitchFamily="34" charset="0"/>
                <a:ea typeface="ＭＳ Ｐゴシック" charset="0"/>
                <a:cs typeface="ＭＳ Ｐゴシック" charset="0"/>
              </a:rPr>
              <a:t>Ordering from vendors (growers/manufacturers)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a:solidFill>
                  <a:schemeClr val="tx1"/>
                </a:solidFill>
                <a:effectLst/>
                <a:latin typeface="Century Gothic" panose="020B0502020202020204" pitchFamily="34" charset="0"/>
                <a:ea typeface="ＭＳ Ｐゴシック" charset="0"/>
                <a:cs typeface="ＭＳ Ｐゴシック" charset="0"/>
              </a:rPr>
              <a:t>Inbound and outbound transportation</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a:solidFill>
                  <a:schemeClr val="tx1"/>
                </a:solidFill>
                <a:effectLst/>
                <a:latin typeface="Century Gothic" panose="020B0502020202020204" pitchFamily="34" charset="0"/>
                <a:ea typeface="ＭＳ Ｐゴシック" charset="0"/>
                <a:cs typeface="ＭＳ Ｐゴシック" charset="0"/>
              </a:rPr>
              <a:t>Warehouse operations</a:t>
            </a:r>
          </a:p>
          <a:p>
            <a:pPr marL="1085850" marR="0" lvl="2"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a:solidFill>
                  <a:schemeClr val="tx1"/>
                </a:solidFill>
                <a:effectLst/>
                <a:latin typeface="Century Gothic" panose="020B0502020202020204" pitchFamily="34" charset="0"/>
                <a:ea typeface="ＭＳ Ｐゴシック" charset="0"/>
                <a:cs typeface="ＭＳ Ｐゴシック" charset="0"/>
              </a:rPr>
              <a:t>Moving goods in and out of the warehouse, </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a:solidFill>
                  <a:schemeClr val="tx1"/>
                </a:solidFill>
                <a:effectLst/>
                <a:latin typeface="Century Gothic" panose="020B0502020202020204" pitchFamily="34" charset="0"/>
                <a:ea typeface="ＭＳ Ｐゴシック" charset="0"/>
                <a:cs typeface="ＭＳ Ｐゴシック" charset="0"/>
              </a:rPr>
              <a:t>Customer relationship management</a:t>
            </a:r>
          </a:p>
          <a:p>
            <a:pPr marL="1085850" marR="0" lvl="2"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a:solidFill>
                  <a:schemeClr val="tx1"/>
                </a:solidFill>
                <a:effectLst/>
                <a:latin typeface="Century Gothic" panose="020B0502020202020204" pitchFamily="34" charset="0"/>
                <a:ea typeface="ＭＳ Ｐゴシック" charset="0"/>
                <a:cs typeface="ＭＳ Ｐゴシック" charset="0"/>
              </a:rPr>
              <a:t>Order management, CRM tools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a:solidFill>
                  <a:schemeClr val="tx1"/>
                </a:solidFill>
                <a:effectLst/>
                <a:latin typeface="Century Gothic" panose="020B0502020202020204" pitchFamily="34" charset="0"/>
                <a:ea typeface="ＭＳ Ｐゴシック" charset="0"/>
                <a:cs typeface="ＭＳ Ｐゴシック" charset="0"/>
              </a:rPr>
              <a:t>Enterprise systems that manage all the data and integrations in-between</a:t>
            </a:r>
          </a:p>
          <a:p>
            <a:endParaRPr lang="en-US" dirty="0"/>
          </a:p>
        </p:txBody>
      </p:sp>
      <p:sp>
        <p:nvSpPr>
          <p:cNvPr id="4" name="Slide Number Placeholder 3"/>
          <p:cNvSpPr>
            <a:spLocks noGrp="1"/>
          </p:cNvSpPr>
          <p:nvPr>
            <p:ph type="sldNum" sz="quarter" idx="10"/>
          </p:nvPr>
        </p:nvSpPr>
        <p:spPr/>
        <p:txBody>
          <a:bodyPr/>
          <a:lstStyle/>
          <a:p>
            <a:pPr>
              <a:defRPr/>
            </a:pPr>
            <a:fld id="{54DF2175-7DAB-6E40-A633-1A053EC371F7}"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180777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DF2175-7DAB-6E40-A633-1A053EC371F7}" type="slidenum">
              <a:rPr lang="en-US" smtClean="0"/>
              <a:pPr>
                <a:defRPr/>
              </a:pPr>
              <a:t>4</a:t>
            </a:fld>
            <a:endParaRPr lang="en-US" dirty="0"/>
          </a:p>
        </p:txBody>
      </p:sp>
    </p:spTree>
    <p:extLst>
      <p:ext uri="{BB962C8B-B14F-4D97-AF65-F5344CB8AC3E}">
        <p14:creationId xmlns:p14="http://schemas.microsoft.com/office/powerpoint/2010/main" val="80933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Enterprise ties it all together, giving you the tools you need to operate every aspect of the business. </a:t>
            </a:r>
          </a:p>
          <a:p>
            <a:r>
              <a:rPr lang="en-US" dirty="0"/>
              <a:t>These are just a few of the main areas that we support –</a:t>
            </a:r>
          </a:p>
          <a:p>
            <a:r>
              <a:rPr lang="en-US" dirty="0"/>
              <a:t>Our solution supports all the other components of our supply chain so that you can gain transparency, accuracy and efficiency across your distribution network. </a:t>
            </a:r>
          </a:p>
        </p:txBody>
      </p:sp>
      <p:sp>
        <p:nvSpPr>
          <p:cNvPr id="4" name="Slide Number Placeholder 3"/>
          <p:cNvSpPr>
            <a:spLocks noGrp="1"/>
          </p:cNvSpPr>
          <p:nvPr>
            <p:ph type="sldNum" sz="quarter" idx="5"/>
          </p:nvPr>
        </p:nvSpPr>
        <p:spPr/>
        <p:txBody>
          <a:bodyPr/>
          <a:lstStyle/>
          <a:p>
            <a:pPr>
              <a:defRPr/>
            </a:pPr>
            <a:fld id="{54DF2175-7DAB-6E40-A633-1A053EC371F7}" type="slidenum">
              <a:rPr lang="en-US" smtClean="0"/>
              <a:pPr>
                <a:defRPr/>
              </a:pPr>
              <a:t>5</a:t>
            </a:fld>
            <a:endParaRPr lang="en-US" dirty="0"/>
          </a:p>
        </p:txBody>
      </p:sp>
    </p:spTree>
    <p:extLst>
      <p:ext uri="{BB962C8B-B14F-4D97-AF65-F5344CB8AC3E}">
        <p14:creationId xmlns:p14="http://schemas.microsoft.com/office/powerpoint/2010/main" val="471478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Flexibility</a:t>
            </a:r>
          </a:p>
          <a:p>
            <a:pPr lvl="1"/>
            <a:r>
              <a:rPr lang="en-US" dirty="0"/>
              <a:t>WordPress </a:t>
            </a:r>
          </a:p>
          <a:p>
            <a:r>
              <a:rPr lang="en-US" dirty="0"/>
              <a:t>Loyalty </a:t>
            </a:r>
          </a:p>
          <a:p>
            <a:pPr lvl="1"/>
            <a:r>
              <a:rPr lang="en-US" dirty="0"/>
              <a:t>Earn and Burn</a:t>
            </a:r>
          </a:p>
          <a:p>
            <a:r>
              <a:rPr lang="en-US" dirty="0"/>
              <a:t>Partner that can talk about trends</a:t>
            </a:r>
          </a:p>
          <a:p>
            <a:pPr lvl="1"/>
            <a:r>
              <a:rPr lang="en-US" dirty="0"/>
              <a:t>Google Search</a:t>
            </a:r>
          </a:p>
          <a:p>
            <a:pPr lvl="1"/>
            <a:r>
              <a:rPr lang="en-US" dirty="0"/>
              <a:t>Mobile Shopper</a:t>
            </a:r>
          </a:p>
          <a:p>
            <a:pPr lvl="1"/>
            <a:r>
              <a:rPr lang="en-US" dirty="0"/>
              <a:t>MFC Integration</a:t>
            </a:r>
          </a:p>
          <a:p>
            <a:r>
              <a:rPr lang="en-US" dirty="0"/>
              <a:t>Fulfillment / </a:t>
            </a:r>
            <a:r>
              <a:rPr lang="en-US" dirty="0" err="1"/>
              <a:t>ShopperKit</a:t>
            </a:r>
            <a:r>
              <a:rPr lang="en-US" dirty="0"/>
              <a:t> / </a:t>
            </a:r>
            <a:r>
              <a:rPr lang="en-US" dirty="0" err="1"/>
              <a:t>Walkpath</a:t>
            </a:r>
            <a:endParaRPr lang="en-US" dirty="0"/>
          </a:p>
          <a:p>
            <a:pPr lvl="1"/>
            <a:r>
              <a:rPr lang="en-US" dirty="0" err="1"/>
              <a:t>ShopperKit</a:t>
            </a:r>
            <a:r>
              <a:rPr lang="en-US" dirty="0"/>
              <a:t> or Our Solution</a:t>
            </a:r>
          </a:p>
          <a:p>
            <a:r>
              <a:rPr lang="en-US" dirty="0"/>
              <a:t>Four-tiered pricing</a:t>
            </a:r>
          </a:p>
          <a:p>
            <a:r>
              <a:rPr lang="en-US" dirty="0"/>
              <a:t>Clickable circular and Recipes</a:t>
            </a:r>
          </a:p>
          <a:p>
            <a:pPr lvl="1"/>
            <a:r>
              <a:rPr lang="en-US" dirty="0"/>
              <a:t>Be able to add all items or individual items</a:t>
            </a:r>
          </a:p>
          <a:p>
            <a:pPr marL="0" indent="0">
              <a:buFont typeface="Arial,Sans-Serif"/>
              <a:buNone/>
            </a:pPr>
            <a:endParaRPr lang="en-US" dirty="0"/>
          </a:p>
          <a:p>
            <a:pPr marL="285750" indent="-285750">
              <a:buFont typeface="Arial,Sans-Serif"/>
              <a:buChar char="•"/>
            </a:pPr>
            <a:endParaRPr lang="en-US" dirty="0"/>
          </a:p>
          <a:p>
            <a:pPr marL="285750" indent="-285750">
              <a:buFont typeface="Arial,Sans-Serif"/>
              <a:buChar char="•"/>
            </a:pPr>
            <a:endParaRPr lang="en-US" dirty="0"/>
          </a:p>
          <a:p>
            <a:pPr marL="285750" indent="-285750">
              <a:buFont typeface="Arial,Sans-Serif"/>
              <a:buChar char="•"/>
            </a:pPr>
            <a:endParaRPr lang="en-US" dirty="0"/>
          </a:p>
          <a:p>
            <a:pPr marL="285750" indent="-285750">
              <a:buFont typeface="Arial,Sans-Serif"/>
              <a:buChar char="•"/>
            </a:pPr>
            <a:endParaRPr lang="en-US" dirty="0"/>
          </a:p>
          <a:p>
            <a:pPr marL="285750" indent="-285750">
              <a:buFont typeface="Arial,Sans-Serif"/>
              <a:buChar char="•"/>
            </a:pPr>
            <a:r>
              <a:rPr lang="en-US" dirty="0"/>
              <a:t>CC: Older demo, bots with fraud happening recently</a:t>
            </a:r>
          </a:p>
          <a:p>
            <a:pPr marL="285750" indent="-285750">
              <a:buFont typeface="Arial,Sans-Serif"/>
              <a:buChar char="•"/>
            </a:pPr>
            <a:r>
              <a:rPr lang="en-US" dirty="0"/>
              <a:t>What is your </a:t>
            </a:r>
            <a:r>
              <a:rPr lang="en-US" dirty="0" err="1"/>
              <a:t>ecomm</a:t>
            </a:r>
            <a:r>
              <a:rPr lang="en-US" dirty="0"/>
              <a:t> strategy? To Provide additional services/ shopping options for their customers? Increase sales? Differentiate against competition? </a:t>
            </a:r>
          </a:p>
          <a:p>
            <a:pPr marL="285750" indent="-285750">
              <a:buFont typeface="Arial,Sans-Serif"/>
              <a:buChar char="•"/>
            </a:pPr>
            <a:r>
              <a:rPr lang="en-US" dirty="0"/>
              <a:t>What are your priorities?</a:t>
            </a:r>
          </a:p>
          <a:p>
            <a:pPr marL="285750" indent="-285750">
              <a:buFont typeface="Arial,Sans-Serif"/>
              <a:buChar char="•"/>
            </a:pPr>
            <a:r>
              <a:rPr lang="en-US" b="1" dirty="0"/>
              <a:t>What’s driving the consideration for change? – call in service with Rosie that it wasn’t built to do and with the new platform they won’t be able to use it, truck fleet &amp; their costs associated with – not going to be supported by Rosie. Still deciding if they will continue to use the call in service. One person manages the trucks and drivers, looking at fleet management software – 6 trucks </a:t>
            </a:r>
            <a:endParaRPr lang="en-US" dirty="0"/>
          </a:p>
          <a:p>
            <a:pPr marL="285750" indent="-285750">
              <a:buFont typeface="Arial,Sans-Serif"/>
              <a:buChar char="•"/>
            </a:pPr>
            <a:r>
              <a:rPr lang="en-US" dirty="0"/>
              <a:t>What is the most challenging with your current solution? </a:t>
            </a:r>
            <a:endParaRPr lang="en-US" dirty="0">
              <a:cs typeface="Calibri"/>
            </a:endParaRPr>
          </a:p>
          <a:p>
            <a:pPr marL="285750" indent="-285750">
              <a:buFont typeface="Arial,Sans-Serif"/>
              <a:buChar char="•"/>
            </a:pPr>
            <a:r>
              <a:rPr lang="en-US" dirty="0"/>
              <a:t>What would you like to see in a new solution? Ease of use, accounting will be a huge factor on the back-end, </a:t>
            </a:r>
            <a:endParaRPr lang="en-US" dirty="0">
              <a:cs typeface="Calibri"/>
            </a:endParaRPr>
          </a:p>
          <a:p>
            <a:pPr marL="285750" indent="-285750">
              <a:buFont typeface="Arial,Sans-Serif"/>
              <a:buChar char="•"/>
            </a:pPr>
            <a:r>
              <a:rPr lang="en-US" u="sng" dirty="0">
                <a:cs typeface="Calibri"/>
              </a:rPr>
              <a:t>Full site vs just a shop dot</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20EB6-CA6F-419A-88F8-286BA261E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029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Dock scheduling: </a:t>
            </a:r>
          </a:p>
          <a:p>
            <a:pPr marL="285750" indent="-285750">
              <a:lnSpc>
                <a:spcPct val="120000"/>
              </a:lnSpc>
              <a:spcBef>
                <a:spcPts val="0"/>
              </a:spcBef>
              <a:buClr>
                <a:srgbClr val="15991B"/>
              </a:buClr>
              <a:defRPr/>
            </a:pPr>
            <a:r>
              <a:rPr lang="en-US" sz="1200" dirty="0">
                <a:latin typeface="Arial" pitchFamily="34" charset="0"/>
                <a:cs typeface="Arial" pitchFamily="34" charset="0"/>
              </a:rPr>
              <a:t>Every second counts – that’s why we help make sure you have all the right resources to manage deliveries and pickups across every dock</a:t>
            </a:r>
          </a:p>
          <a:p>
            <a:pPr marL="285750" indent="-285750">
              <a:lnSpc>
                <a:spcPct val="120000"/>
              </a:lnSpc>
              <a:spcBef>
                <a:spcPts val="0"/>
              </a:spcBef>
              <a:buClr>
                <a:srgbClr val="15991B"/>
              </a:buClr>
              <a:defRPr/>
            </a:pPr>
            <a:r>
              <a:rPr lang="en-US" sz="1200" dirty="0">
                <a:latin typeface="Arial" pitchFamily="34" charset="0"/>
                <a:cs typeface="Arial" pitchFamily="34" charset="0"/>
              </a:rPr>
              <a:t>Suppliers and carriers book their own appointments online</a:t>
            </a:r>
          </a:p>
          <a:p>
            <a:pPr marL="285750" indent="-285750">
              <a:lnSpc>
                <a:spcPct val="120000"/>
              </a:lnSpc>
              <a:spcBef>
                <a:spcPts val="0"/>
              </a:spcBef>
              <a:buClr>
                <a:srgbClr val="15991B"/>
              </a:buClr>
              <a:defRPr/>
            </a:pPr>
            <a:r>
              <a:rPr lang="en-US" sz="1200" dirty="0">
                <a:latin typeface="Arial" pitchFamily="34" charset="0"/>
                <a:cs typeface="Arial" pitchFamily="34" charset="0"/>
              </a:rPr>
              <a:t>Your labor needs are forecasted so you have the resources to load and unload</a:t>
            </a:r>
          </a:p>
          <a:p>
            <a:pPr marL="285750" indent="-285750">
              <a:lnSpc>
                <a:spcPct val="120000"/>
              </a:lnSpc>
              <a:spcBef>
                <a:spcPts val="0"/>
              </a:spcBef>
              <a:buClr>
                <a:srgbClr val="15991B"/>
              </a:buClr>
              <a:defRPr/>
            </a:pPr>
            <a:r>
              <a:rPr lang="en-US" sz="1200" dirty="0">
                <a:latin typeface="Arial" pitchFamily="34" charset="0"/>
                <a:cs typeface="Arial" pitchFamily="34" charset="0"/>
              </a:rPr>
              <a:t>Business intelligence provides continuous improvement to keep you at capacity without ever being over</a:t>
            </a:r>
          </a:p>
          <a:p>
            <a:pPr marL="285750" indent="-285750">
              <a:lnSpc>
                <a:spcPct val="120000"/>
              </a:lnSpc>
              <a:spcBef>
                <a:spcPts val="0"/>
              </a:spcBef>
              <a:buClr>
                <a:srgbClr val="15991B"/>
              </a:buClr>
              <a:defRPr/>
            </a:pPr>
            <a:endParaRPr lang="en-US" sz="1100" dirty="0">
              <a:latin typeface="Arial" pitchFamily="34" charset="0"/>
              <a:cs typeface="Arial" pitchFamily="34" charset="0"/>
            </a:endParaRPr>
          </a:p>
          <a:p>
            <a:pPr marL="285750" indent="-285750">
              <a:buClr>
                <a:srgbClr val="15991B"/>
              </a:buClr>
            </a:pPr>
            <a:r>
              <a:rPr lang="en-US" sz="1800" b="1" dirty="0">
                <a:latin typeface="Arial" pitchFamily="34" charset="0"/>
                <a:cs typeface="Arial" pitchFamily="34" charset="0"/>
              </a:rPr>
              <a:t>Yard </a:t>
            </a:r>
            <a:r>
              <a:rPr lang="en-US" sz="1800" b="1" dirty="0" err="1">
                <a:latin typeface="Arial" pitchFamily="34" charset="0"/>
                <a:cs typeface="Arial" pitchFamily="34" charset="0"/>
              </a:rPr>
              <a:t>Mgmt</a:t>
            </a:r>
            <a:r>
              <a:rPr lang="en-US" sz="1800" b="1" dirty="0">
                <a:latin typeface="Arial" pitchFamily="34" charset="0"/>
                <a:cs typeface="Arial" pitchFamily="34" charset="0"/>
              </a:rPr>
              <a:t> </a:t>
            </a:r>
          </a:p>
          <a:p>
            <a:pPr marL="285750" indent="-285750">
              <a:buClr>
                <a:srgbClr val="15991B"/>
              </a:buClr>
            </a:pPr>
            <a:r>
              <a:rPr lang="en-US" sz="1800" dirty="0">
                <a:latin typeface="Arial" pitchFamily="34" charset="0"/>
                <a:cs typeface="Arial" pitchFamily="34" charset="0"/>
              </a:rPr>
              <a:t>We see your yard is an extension of the warehouse, with all the same inventory visibility and slotting requirements </a:t>
            </a:r>
          </a:p>
          <a:p>
            <a:pPr marL="285750" indent="-285750">
              <a:buClr>
                <a:srgbClr val="15991B"/>
              </a:buClr>
            </a:pPr>
            <a:r>
              <a:rPr lang="en-US" sz="1800" dirty="0">
                <a:latin typeface="Arial" pitchFamily="34" charset="0"/>
                <a:cs typeface="Arial" pitchFamily="34" charset="0"/>
              </a:rPr>
              <a:t>We help automate yard management</a:t>
            </a:r>
          </a:p>
          <a:p>
            <a:pPr marL="455612" lvl="1" indent="-285750">
              <a:buClr>
                <a:srgbClr val="15991B"/>
              </a:buClr>
            </a:pPr>
            <a:r>
              <a:rPr lang="en-US" sz="1600" dirty="0">
                <a:latin typeface="Arial" pitchFamily="34" charset="0"/>
                <a:cs typeface="Arial" pitchFamily="34" charset="0"/>
              </a:rPr>
              <a:t>streamline day-to-day operations</a:t>
            </a:r>
          </a:p>
          <a:p>
            <a:pPr marL="455612" lvl="1" indent="-285750">
              <a:buClr>
                <a:srgbClr val="15991B"/>
              </a:buClr>
            </a:pPr>
            <a:r>
              <a:rPr lang="en-US" sz="1600" dirty="0">
                <a:latin typeface="Arial" pitchFamily="34" charset="0"/>
                <a:cs typeface="Arial" pitchFamily="34" charset="0"/>
              </a:rPr>
              <a:t>Increase productivity</a:t>
            </a:r>
          </a:p>
          <a:p>
            <a:pPr marL="455612" lvl="1" indent="-285750">
              <a:buClr>
                <a:srgbClr val="15991B"/>
              </a:buClr>
            </a:pPr>
            <a:r>
              <a:rPr lang="en-US" sz="1600" dirty="0">
                <a:latin typeface="Arial" pitchFamily="34" charset="0"/>
                <a:cs typeface="Arial" pitchFamily="34" charset="0"/>
              </a:rPr>
              <a:t>Eliminate operational silos</a:t>
            </a:r>
          </a:p>
          <a:p>
            <a:pPr marL="285750" indent="-285750">
              <a:buClr>
                <a:srgbClr val="15991B"/>
              </a:buClr>
            </a:pPr>
            <a:r>
              <a:rPr lang="en-US" sz="1800" dirty="0">
                <a:latin typeface="Arial" pitchFamily="34" charset="0"/>
                <a:cs typeface="Arial" pitchFamily="34" charset="0"/>
              </a:rPr>
              <a:t>This means you can achieve</a:t>
            </a:r>
          </a:p>
          <a:p>
            <a:pPr marL="455612" lvl="1" indent="-285750">
              <a:buClr>
                <a:srgbClr val="15991B"/>
              </a:buClr>
            </a:pPr>
            <a:r>
              <a:rPr lang="en-US" sz="1600" dirty="0">
                <a:latin typeface="Arial" pitchFamily="34" charset="0"/>
                <a:cs typeface="Arial" pitchFamily="34" charset="0"/>
              </a:rPr>
              <a:t>Just in time shipping</a:t>
            </a:r>
          </a:p>
          <a:p>
            <a:pPr marL="455612" lvl="1" indent="-285750">
              <a:buClr>
                <a:srgbClr val="15991B"/>
              </a:buClr>
            </a:pPr>
            <a:r>
              <a:rPr lang="en-US" sz="1600" dirty="0">
                <a:latin typeface="Arial" pitchFamily="34" charset="0"/>
                <a:cs typeface="Arial" pitchFamily="34" charset="0"/>
              </a:rPr>
              <a:t>Optimized yard slotting and trailer management</a:t>
            </a:r>
          </a:p>
          <a:p>
            <a:pPr marL="455612" lvl="1" indent="-285750">
              <a:buClr>
                <a:srgbClr val="15991B"/>
              </a:buClr>
            </a:pPr>
            <a:r>
              <a:rPr lang="en-US" sz="1600" dirty="0">
                <a:latin typeface="Arial" pitchFamily="34" charset="0"/>
                <a:cs typeface="Arial" pitchFamily="34" charset="0"/>
              </a:rPr>
              <a:t>Enterprise-wide visibility into inventory</a:t>
            </a:r>
            <a:endParaRPr lang="en-US" sz="1400" dirty="0">
              <a:latin typeface="Arial" pitchFamily="34" charset="0"/>
              <a:cs typeface="Arial" pitchFamily="34" charset="0"/>
            </a:endParaRPr>
          </a:p>
          <a:p>
            <a:pPr marL="285750" indent="-285750">
              <a:lnSpc>
                <a:spcPct val="120000"/>
              </a:lnSpc>
              <a:spcBef>
                <a:spcPts val="0"/>
              </a:spcBef>
              <a:buClr>
                <a:srgbClr val="15991B"/>
              </a:buClr>
              <a:defRPr/>
            </a:pPr>
            <a:r>
              <a:rPr lang="en-US" sz="1100" dirty="0">
                <a:latin typeface="Arial" pitchFamily="34" charset="0"/>
                <a:cs typeface="Arial" pitchFamily="34" charset="0"/>
              </a:rPr>
              <a:t>to partner compliance and performance</a:t>
            </a:r>
          </a:p>
          <a:p>
            <a:pPr marL="285750" indent="-285750">
              <a:lnSpc>
                <a:spcPct val="120000"/>
              </a:lnSpc>
              <a:spcBef>
                <a:spcPts val="0"/>
              </a:spcBef>
              <a:buClr>
                <a:srgbClr val="15991B"/>
              </a:buClr>
              <a:defRPr/>
            </a:pPr>
            <a:endParaRPr lang="en-US" sz="1100" dirty="0">
              <a:latin typeface="Arial" pitchFamily="34" charset="0"/>
              <a:cs typeface="Arial" pitchFamily="34" charset="0"/>
            </a:endParaRPr>
          </a:p>
          <a:p>
            <a:pPr marL="285750" indent="-285750">
              <a:lnSpc>
                <a:spcPct val="120000"/>
              </a:lnSpc>
              <a:spcBef>
                <a:spcPts val="0"/>
              </a:spcBef>
              <a:buClr>
                <a:srgbClr val="15991B"/>
              </a:buClr>
              <a:defRPr/>
            </a:pPr>
            <a:r>
              <a:rPr lang="en-US" sz="1100" b="1" dirty="0">
                <a:latin typeface="Arial" pitchFamily="34" charset="0"/>
                <a:cs typeface="Arial" pitchFamily="34" charset="0"/>
              </a:rPr>
              <a:t>TMS</a:t>
            </a:r>
          </a:p>
          <a:p>
            <a:pPr marL="285750" lvl="1" indent="-285750">
              <a:lnSpc>
                <a:spcPct val="120000"/>
              </a:lnSpc>
              <a:spcBef>
                <a:spcPts val="0"/>
              </a:spcBef>
              <a:buClr>
                <a:srgbClr val="15991B"/>
              </a:buClr>
              <a:defRPr/>
            </a:pPr>
            <a:r>
              <a:rPr lang="en-US" dirty="0">
                <a:latin typeface="Arial" pitchFamily="34" charset="0"/>
                <a:cs typeface="Arial" pitchFamily="34" charset="0"/>
              </a:rPr>
              <a:t>Getting orders to your customers needs to happen in hours, not weeks. </a:t>
            </a:r>
          </a:p>
          <a:p>
            <a:pPr marL="285750" lvl="1" indent="-285750">
              <a:lnSpc>
                <a:spcPct val="120000"/>
              </a:lnSpc>
              <a:spcBef>
                <a:spcPts val="0"/>
              </a:spcBef>
              <a:buClr>
                <a:srgbClr val="15991B"/>
              </a:buClr>
              <a:defRPr/>
            </a:pPr>
            <a:r>
              <a:rPr lang="en-US" dirty="0">
                <a:latin typeface="Arial" pitchFamily="34" charset="0"/>
                <a:cs typeface="Arial" pitchFamily="34" charset="0"/>
              </a:rPr>
              <a:t>Dynamic route optimization to</a:t>
            </a:r>
          </a:p>
          <a:p>
            <a:pPr marL="463550" lvl="2" indent="-285750">
              <a:lnSpc>
                <a:spcPct val="120000"/>
              </a:lnSpc>
              <a:spcBef>
                <a:spcPts val="0"/>
              </a:spcBef>
              <a:buClr>
                <a:srgbClr val="15991B"/>
              </a:buClr>
              <a:defRPr/>
            </a:pPr>
            <a:r>
              <a:rPr lang="en-US" dirty="0">
                <a:latin typeface="Arial" pitchFamily="34" charset="0"/>
                <a:cs typeface="Arial" pitchFamily="34" charset="0"/>
              </a:rPr>
              <a:t>Maximize inbound profitability</a:t>
            </a:r>
          </a:p>
          <a:p>
            <a:pPr marL="463550" lvl="2" indent="-285750">
              <a:lnSpc>
                <a:spcPct val="120000"/>
              </a:lnSpc>
              <a:spcBef>
                <a:spcPts val="0"/>
              </a:spcBef>
              <a:buClr>
                <a:srgbClr val="15991B"/>
              </a:buClr>
              <a:defRPr/>
            </a:pPr>
            <a:r>
              <a:rPr lang="en-US" dirty="0">
                <a:latin typeface="Arial" pitchFamily="34" charset="0"/>
                <a:cs typeface="Arial" pitchFamily="34" charset="0"/>
              </a:rPr>
              <a:t>Minimize outbound expense</a:t>
            </a:r>
          </a:p>
          <a:p>
            <a:pPr marL="285750" lvl="1" indent="-285750">
              <a:lnSpc>
                <a:spcPct val="120000"/>
              </a:lnSpc>
              <a:spcBef>
                <a:spcPts val="0"/>
              </a:spcBef>
              <a:buClr>
                <a:srgbClr val="15991B"/>
              </a:buClr>
              <a:defRPr/>
            </a:pPr>
            <a:r>
              <a:rPr lang="en-US" dirty="0">
                <a:latin typeface="Arial" pitchFamily="34" charset="0"/>
                <a:cs typeface="Arial" pitchFamily="34" charset="0"/>
              </a:rPr>
              <a:t>Online tool for carrier collaboration (bidding, confirmation, invoicing)</a:t>
            </a:r>
          </a:p>
          <a:p>
            <a:pPr marL="285750" lvl="1" indent="-285750">
              <a:lnSpc>
                <a:spcPct val="120000"/>
              </a:lnSpc>
              <a:spcBef>
                <a:spcPts val="0"/>
              </a:spcBef>
              <a:buClr>
                <a:srgbClr val="15991B"/>
              </a:buClr>
              <a:defRPr/>
            </a:pPr>
            <a:r>
              <a:rPr lang="en-US" dirty="0">
                <a:latin typeface="Arial" pitchFamily="34" charset="0"/>
                <a:cs typeface="Arial" pitchFamily="34" charset="0"/>
              </a:rPr>
              <a:t>Simplifies the complexity of foodservice distribution</a:t>
            </a:r>
          </a:p>
          <a:p>
            <a:pPr marL="463550" lvl="2" indent="-285750">
              <a:lnSpc>
                <a:spcPct val="120000"/>
              </a:lnSpc>
              <a:spcBef>
                <a:spcPts val="0"/>
              </a:spcBef>
              <a:buClr>
                <a:srgbClr val="15991B"/>
              </a:buClr>
              <a:defRPr/>
            </a:pPr>
            <a:r>
              <a:rPr lang="en-US" dirty="0">
                <a:latin typeface="Arial" pitchFamily="34" charset="0"/>
                <a:cs typeface="Arial" pitchFamily="34" charset="0"/>
              </a:rPr>
              <a:t>Load building</a:t>
            </a:r>
          </a:p>
          <a:p>
            <a:pPr marL="463550" lvl="2" indent="-285750">
              <a:lnSpc>
                <a:spcPct val="120000"/>
              </a:lnSpc>
              <a:spcBef>
                <a:spcPts val="0"/>
              </a:spcBef>
              <a:buClr>
                <a:srgbClr val="15991B"/>
              </a:buClr>
              <a:defRPr/>
            </a:pPr>
            <a:r>
              <a:rPr lang="en-US" dirty="0">
                <a:latin typeface="Arial" pitchFamily="34" charset="0"/>
                <a:cs typeface="Arial" pitchFamily="34" charset="0"/>
              </a:rPr>
              <a:t>Order splitting</a:t>
            </a:r>
          </a:p>
          <a:p>
            <a:pPr marL="463550" lvl="2" indent="-285750">
              <a:lnSpc>
                <a:spcPct val="120000"/>
              </a:lnSpc>
              <a:spcBef>
                <a:spcPts val="0"/>
              </a:spcBef>
              <a:buClr>
                <a:srgbClr val="15991B"/>
              </a:buClr>
              <a:defRPr/>
            </a:pPr>
            <a:r>
              <a:rPr lang="en-US" dirty="0">
                <a:latin typeface="Arial" pitchFamily="34" charset="0"/>
                <a:cs typeface="Arial" pitchFamily="34" charset="0"/>
              </a:rPr>
              <a:t>Backhaul optimization</a:t>
            </a:r>
          </a:p>
          <a:p>
            <a:pPr marL="285750" lvl="1" indent="-285750">
              <a:lnSpc>
                <a:spcPct val="120000"/>
              </a:lnSpc>
              <a:spcBef>
                <a:spcPts val="0"/>
              </a:spcBef>
              <a:buClr>
                <a:srgbClr val="15991B"/>
              </a:buClr>
              <a:defRPr/>
            </a:pPr>
            <a:r>
              <a:rPr lang="en-US" dirty="0">
                <a:latin typeface="Arial" pitchFamily="34" charset="0"/>
                <a:cs typeface="Arial" pitchFamily="34" charset="0"/>
              </a:rPr>
              <a:t>Helps identify new income opportunities</a:t>
            </a:r>
          </a:p>
          <a:p>
            <a:pPr marL="285750" lvl="1" indent="-285750">
              <a:lnSpc>
                <a:spcPct val="120000"/>
              </a:lnSpc>
              <a:spcBef>
                <a:spcPts val="0"/>
              </a:spcBef>
              <a:buClr>
                <a:srgbClr val="15991B"/>
              </a:buClr>
              <a:defRPr/>
            </a:pPr>
            <a:endParaRPr lang="en-US" dirty="0">
              <a:latin typeface="Arial" pitchFamily="34" charset="0"/>
              <a:cs typeface="Arial" pitchFamily="34" charset="0"/>
            </a:endParaRPr>
          </a:p>
          <a:p>
            <a:pPr marL="285750" lvl="1" indent="-285750">
              <a:lnSpc>
                <a:spcPct val="120000"/>
              </a:lnSpc>
              <a:spcBef>
                <a:spcPts val="0"/>
              </a:spcBef>
              <a:buClr>
                <a:srgbClr val="15991B"/>
              </a:buClr>
              <a:defRPr/>
            </a:pPr>
            <a:r>
              <a:rPr lang="en-US" b="1" dirty="0">
                <a:latin typeface="Arial" pitchFamily="34" charset="0"/>
                <a:cs typeface="Arial" pitchFamily="34" charset="0"/>
              </a:rPr>
              <a:t>POD</a:t>
            </a:r>
          </a:p>
          <a:p>
            <a:pPr marL="285750" lvl="1">
              <a:lnSpc>
                <a:spcPct val="120000"/>
              </a:lnSpc>
              <a:spcBef>
                <a:spcPts val="0"/>
              </a:spcBef>
              <a:buClr>
                <a:srgbClr val="15991B"/>
              </a:buClr>
              <a:defRPr/>
            </a:pPr>
            <a:r>
              <a:rPr lang="en-US" sz="1800" dirty="0">
                <a:latin typeface="Arial" pitchFamily="34" charset="0"/>
                <a:cs typeface="Arial" pitchFamily="34" charset="0"/>
              </a:rPr>
              <a:t>Reconciles the products, paperwork and payments across the last mile</a:t>
            </a:r>
          </a:p>
          <a:p>
            <a:pPr marL="285750" lvl="1">
              <a:lnSpc>
                <a:spcPct val="120000"/>
              </a:lnSpc>
              <a:spcBef>
                <a:spcPts val="0"/>
              </a:spcBef>
              <a:buClr>
                <a:srgbClr val="15991B"/>
              </a:buClr>
              <a:defRPr/>
            </a:pPr>
            <a:r>
              <a:rPr lang="en-US" sz="1800" dirty="0">
                <a:latin typeface="Arial" pitchFamily="34" charset="0"/>
                <a:cs typeface="Arial" pitchFamily="34" charset="0"/>
              </a:rPr>
              <a:t>inventory management until the customer signs</a:t>
            </a:r>
          </a:p>
          <a:p>
            <a:pPr marL="685800" lvl="2">
              <a:lnSpc>
                <a:spcPct val="120000"/>
              </a:lnSpc>
              <a:spcBef>
                <a:spcPts val="0"/>
              </a:spcBef>
              <a:buClr>
                <a:srgbClr val="15991B"/>
              </a:buClr>
              <a:defRPr/>
            </a:pPr>
            <a:r>
              <a:rPr lang="en-US" sz="1600" dirty="0">
                <a:latin typeface="Arial" pitchFamily="34" charset="0"/>
                <a:cs typeface="Arial" pitchFamily="34" charset="0"/>
              </a:rPr>
              <a:t>Routing to customers</a:t>
            </a:r>
          </a:p>
          <a:p>
            <a:pPr marL="685800" lvl="2">
              <a:lnSpc>
                <a:spcPct val="120000"/>
              </a:lnSpc>
              <a:spcBef>
                <a:spcPts val="0"/>
              </a:spcBef>
              <a:buClr>
                <a:srgbClr val="15991B"/>
              </a:buClr>
              <a:defRPr/>
            </a:pPr>
            <a:r>
              <a:rPr lang="en-US" sz="1600" dirty="0">
                <a:latin typeface="Arial" pitchFamily="34" charset="0"/>
                <a:cs typeface="Arial" pitchFamily="34" charset="0"/>
              </a:rPr>
              <a:t>Scheduled pickups and deliveries</a:t>
            </a:r>
          </a:p>
          <a:p>
            <a:pPr marL="685800" lvl="2">
              <a:lnSpc>
                <a:spcPct val="120000"/>
              </a:lnSpc>
              <a:spcBef>
                <a:spcPts val="0"/>
              </a:spcBef>
              <a:buClr>
                <a:srgbClr val="15991B"/>
              </a:buClr>
              <a:defRPr/>
            </a:pPr>
            <a:r>
              <a:rPr lang="en-US" sz="1600" dirty="0">
                <a:latin typeface="Arial" pitchFamily="34" charset="0"/>
                <a:cs typeface="Arial" pitchFamily="34" charset="0"/>
              </a:rPr>
              <a:t>Item scanning upon delivery</a:t>
            </a:r>
          </a:p>
          <a:p>
            <a:pPr marL="685800" lvl="2">
              <a:lnSpc>
                <a:spcPct val="120000"/>
              </a:lnSpc>
              <a:spcBef>
                <a:spcPts val="0"/>
              </a:spcBef>
              <a:buClr>
                <a:srgbClr val="15991B"/>
              </a:buClr>
              <a:defRPr/>
            </a:pPr>
            <a:r>
              <a:rPr lang="en-US" sz="1600" dirty="0">
                <a:latin typeface="Arial" pitchFamily="34" charset="0"/>
                <a:cs typeface="Arial" pitchFamily="34" charset="0"/>
              </a:rPr>
              <a:t>Electronic signature capture</a:t>
            </a:r>
          </a:p>
          <a:p>
            <a:pPr marL="285750" lvl="1">
              <a:lnSpc>
                <a:spcPct val="120000"/>
              </a:lnSpc>
              <a:spcBef>
                <a:spcPts val="0"/>
              </a:spcBef>
              <a:buClr>
                <a:srgbClr val="15991B"/>
              </a:buClr>
              <a:defRPr/>
            </a:pPr>
            <a:r>
              <a:rPr lang="en-US" sz="1800" dirty="0">
                <a:latin typeface="Arial" pitchFamily="34" charset="0"/>
                <a:cs typeface="Arial" pitchFamily="34" charset="0"/>
              </a:rPr>
              <a:t>Customer service on the go</a:t>
            </a:r>
          </a:p>
          <a:p>
            <a:pPr marL="685800" lvl="2">
              <a:lnSpc>
                <a:spcPct val="120000"/>
              </a:lnSpc>
              <a:spcBef>
                <a:spcPts val="0"/>
              </a:spcBef>
              <a:buClr>
                <a:srgbClr val="15991B"/>
              </a:buClr>
              <a:defRPr/>
            </a:pPr>
            <a:r>
              <a:rPr lang="en-US" sz="1600" dirty="0">
                <a:latin typeface="Arial" pitchFamily="34" charset="0"/>
                <a:cs typeface="Arial" pitchFamily="34" charset="0"/>
              </a:rPr>
              <a:t>Invoice adjustments</a:t>
            </a:r>
          </a:p>
          <a:p>
            <a:pPr marL="685800" lvl="2">
              <a:lnSpc>
                <a:spcPct val="120000"/>
              </a:lnSpc>
              <a:spcBef>
                <a:spcPts val="0"/>
              </a:spcBef>
              <a:buClr>
                <a:srgbClr val="15991B"/>
              </a:buClr>
              <a:defRPr/>
            </a:pPr>
            <a:r>
              <a:rPr lang="en-US" sz="1600" dirty="0">
                <a:latin typeface="Arial" pitchFamily="34" charset="0"/>
                <a:cs typeface="Arial" pitchFamily="34" charset="0"/>
              </a:rPr>
              <a:t>Delivery receipts</a:t>
            </a:r>
          </a:p>
          <a:p>
            <a:pPr marL="685800" lvl="2">
              <a:lnSpc>
                <a:spcPct val="120000"/>
              </a:lnSpc>
              <a:spcBef>
                <a:spcPts val="0"/>
              </a:spcBef>
              <a:buClr>
                <a:srgbClr val="15991B"/>
              </a:buClr>
              <a:defRPr/>
            </a:pPr>
            <a:r>
              <a:rPr lang="en-US" sz="1600" dirty="0">
                <a:latin typeface="Arial" pitchFamily="34" charset="0"/>
                <a:cs typeface="Arial" pitchFamily="34" charset="0"/>
              </a:rPr>
              <a:t>Collect payments</a:t>
            </a:r>
          </a:p>
          <a:p>
            <a:pPr marL="685800" lvl="2">
              <a:lnSpc>
                <a:spcPct val="120000"/>
              </a:lnSpc>
              <a:spcBef>
                <a:spcPts val="0"/>
              </a:spcBef>
              <a:buClr>
                <a:srgbClr val="15991B"/>
              </a:buClr>
              <a:defRPr/>
            </a:pPr>
            <a:r>
              <a:rPr lang="en-US" sz="1600" dirty="0">
                <a:latin typeface="Arial" pitchFamily="34" charset="0"/>
                <a:cs typeface="Arial" pitchFamily="34" charset="0"/>
              </a:rPr>
              <a:t>Variance reports </a:t>
            </a:r>
          </a:p>
          <a:p>
            <a:pPr marL="285750" lvl="1" indent="-285750">
              <a:lnSpc>
                <a:spcPct val="120000"/>
              </a:lnSpc>
              <a:spcBef>
                <a:spcPts val="0"/>
              </a:spcBef>
              <a:buClr>
                <a:srgbClr val="15991B"/>
              </a:buClr>
              <a:defRPr/>
            </a:pPr>
            <a:endParaRPr lang="en-US" dirty="0">
              <a:latin typeface="Arial" pitchFamily="34" charset="0"/>
              <a:cs typeface="Arial" pitchFamily="34" charset="0"/>
            </a:endParaRPr>
          </a:p>
          <a:p>
            <a:pPr marL="285750" indent="-285750">
              <a:lnSpc>
                <a:spcPct val="120000"/>
              </a:lnSpc>
              <a:spcBef>
                <a:spcPts val="0"/>
              </a:spcBef>
              <a:buClr>
                <a:srgbClr val="15991B"/>
              </a:buClr>
              <a:defRPr/>
            </a:pPr>
            <a:endParaRPr lang="en-US" dirty="0"/>
          </a:p>
        </p:txBody>
      </p:sp>
      <p:sp>
        <p:nvSpPr>
          <p:cNvPr id="4" name="Slide Number Placeholder 3"/>
          <p:cNvSpPr>
            <a:spLocks noGrp="1"/>
          </p:cNvSpPr>
          <p:nvPr>
            <p:ph type="sldNum" sz="quarter" idx="5"/>
          </p:nvPr>
        </p:nvSpPr>
        <p:spPr/>
        <p:txBody>
          <a:bodyPr/>
          <a:lstStyle/>
          <a:p>
            <a:pPr>
              <a:defRPr/>
            </a:pPr>
            <a:fld id="{54DF2175-7DAB-6E40-A633-1A053EC371F7}" type="slidenum">
              <a:rPr lang="en-US" smtClean="0"/>
              <a:pPr>
                <a:defRPr/>
              </a:pPr>
              <a:t>12</a:t>
            </a:fld>
            <a:endParaRPr lang="en-US" dirty="0"/>
          </a:p>
        </p:txBody>
      </p:sp>
    </p:spTree>
    <p:extLst>
      <p:ext uri="{BB962C8B-B14F-4D97-AF65-F5344CB8AC3E}">
        <p14:creationId xmlns:p14="http://schemas.microsoft.com/office/powerpoint/2010/main" val="1263814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37CC42E-B3EA-4A21-9806-95B1B23ED75B}" type="slidenum">
              <a:rPr lang="en-US" smtClean="0"/>
              <a:pPr/>
              <a:t>13</a:t>
            </a:fld>
            <a:endParaRPr lang="en-US" dirty="0"/>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ln/>
        </p:spPr>
        <p:txBody>
          <a:bodyPr/>
          <a:lstStyle/>
          <a:p>
            <a:pPr eaLnBrk="1" hangingPunct="1"/>
            <a:endParaRPr lang="en-US" dirty="0">
              <a:ea typeface="ＭＳ Ｐゴシック" pitchFamily="112"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30.em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3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30.emf"/></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9.xml"/><Relationship Id="rId4" Type="http://schemas.openxmlformats.org/officeDocument/2006/relationships/image" Target="../media/image30.emf"/></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9.xml"/><Relationship Id="rId4" Type="http://schemas.openxmlformats.org/officeDocument/2006/relationships/image" Target="../media/image3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9E5C-9516-315C-4B8E-2F954E13BC7A}"/>
              </a:ext>
            </a:extLst>
          </p:cNvPr>
          <p:cNvSpPr>
            <a:spLocks noGrp="1"/>
          </p:cNvSpPr>
          <p:nvPr>
            <p:ph type="ctrTitle"/>
          </p:nvPr>
        </p:nvSpPr>
        <p:spPr>
          <a:xfrm>
            <a:off x="609597" y="2695475"/>
            <a:ext cx="7516368" cy="1665540"/>
          </a:xfrm>
        </p:spPr>
        <p:txBody>
          <a:bodyPr wrap="square" lIns="0" tIns="0" rIns="0" bIns="0" anchor="t" anchorCtr="0">
            <a:noAutofit/>
          </a:bodyPr>
          <a:lstStyle>
            <a:lvl1pPr algn="l">
              <a:defRPr sz="6000" b="0" i="0">
                <a:solidFill>
                  <a:schemeClr val="tx2"/>
                </a:solidFill>
                <a:latin typeface="Jost Medium" pitchFamily="2" charset="77"/>
                <a:ea typeface="Jost Medium" pitchFamily="2" charset="77"/>
              </a:defRPr>
            </a:lvl1pPr>
          </a:lstStyle>
          <a:p>
            <a:r>
              <a:rPr lang="en-US"/>
              <a:t>Click to edit Master title style</a:t>
            </a:r>
          </a:p>
        </p:txBody>
      </p:sp>
      <p:sp>
        <p:nvSpPr>
          <p:cNvPr id="13" name="Text Placeholder 12">
            <a:extLst>
              <a:ext uri="{FF2B5EF4-FFF2-40B4-BE49-F238E27FC236}">
                <a16:creationId xmlns:a16="http://schemas.microsoft.com/office/drawing/2014/main" id="{733A2EFE-1026-1D07-F5C5-D739F270B54B}"/>
              </a:ext>
            </a:extLst>
          </p:cNvPr>
          <p:cNvSpPr>
            <a:spLocks noGrp="1"/>
          </p:cNvSpPr>
          <p:nvPr>
            <p:ph type="body" sz="quarter" idx="10"/>
          </p:nvPr>
        </p:nvSpPr>
        <p:spPr>
          <a:xfrm>
            <a:off x="609097" y="4661707"/>
            <a:ext cx="7516368" cy="777397"/>
          </a:xfr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edit Master text styles</a:t>
            </a:r>
          </a:p>
        </p:txBody>
      </p:sp>
      <p:sp>
        <p:nvSpPr>
          <p:cNvPr id="9" name="Slide Number Placeholder 5">
            <a:extLst>
              <a:ext uri="{FF2B5EF4-FFF2-40B4-BE49-F238E27FC236}">
                <a16:creationId xmlns:a16="http://schemas.microsoft.com/office/drawing/2014/main" id="{AB92DDA6-3983-3608-1FB9-230427C6D470}"/>
              </a:ext>
            </a:extLst>
          </p:cNvPr>
          <p:cNvSpPr>
            <a:spLocks noGrp="1"/>
          </p:cNvSpPr>
          <p:nvPr>
            <p:ph type="sldNum" sz="quarter" idx="4"/>
          </p:nvPr>
        </p:nvSpPr>
        <p:spPr>
          <a:xfrm>
            <a:off x="11518900" y="6461431"/>
            <a:ext cx="469900" cy="193369"/>
          </a:xfrm>
          <a:prstGeom prst="rect">
            <a:avLst/>
          </a:prstGeom>
        </p:spPr>
        <p:txBody>
          <a:bodyPr vert="horz" wrap="square" lIns="0" tIns="0" rIns="0" bIns="0" rtlCol="0" anchor="b" anchorCtr="0"/>
          <a:lstStyle>
            <a:lvl1pPr algn="r">
              <a:defRPr sz="1000" b="1" i="0">
                <a:solidFill>
                  <a:schemeClr val="tx2"/>
                </a:solidFill>
                <a:latin typeface="Jost Medium" pitchFamily="2" charset="77"/>
                <a:ea typeface="Jost Medium" pitchFamily="2" charset="77"/>
              </a:defRPr>
            </a:lvl1pPr>
          </a:lstStyle>
          <a:p>
            <a:fld id="{D56C3BBE-A286-8A42-8D1F-96885F6DDE08}" type="slidenum">
              <a:rPr lang="en-US" smtClean="0"/>
              <a:pPr/>
              <a:t>‹#›</a:t>
            </a:fld>
            <a:endParaRPr lang="en-US"/>
          </a:p>
        </p:txBody>
      </p:sp>
      <p:sp>
        <p:nvSpPr>
          <p:cNvPr id="10" name="Footer Placeholder 5">
            <a:extLst>
              <a:ext uri="{FF2B5EF4-FFF2-40B4-BE49-F238E27FC236}">
                <a16:creationId xmlns:a16="http://schemas.microsoft.com/office/drawing/2014/main" id="{BD94B57F-13A5-4206-2CBB-6A93A8B52EB8}"/>
              </a:ext>
            </a:extLst>
          </p:cNvPr>
          <p:cNvSpPr>
            <a:spLocks noGrp="1"/>
          </p:cNvSpPr>
          <p:nvPr>
            <p:ph type="ftr" sz="quarter" idx="3"/>
          </p:nvPr>
        </p:nvSpPr>
        <p:spPr>
          <a:xfrm>
            <a:off x="6690868" y="6461429"/>
            <a:ext cx="4828032" cy="192024"/>
          </a:xfrm>
          <a:prstGeom prst="rect">
            <a:avLst/>
          </a:prstGeom>
        </p:spPr>
        <p:txBody>
          <a:bodyPr lIns="0" tIns="0" rIns="0" bIns="0" anchor="b" anchorCtr="0"/>
          <a:lstStyle>
            <a:lvl1pPr algn="r">
              <a:defRPr sz="800" b="0" i="0">
                <a:solidFill>
                  <a:schemeClr val="tx2"/>
                </a:solidFill>
                <a:latin typeface="Jost Medium" pitchFamily="2" charset="77"/>
                <a:ea typeface="Jost Medium" pitchFamily="2" charset="77"/>
              </a:defRPr>
            </a:lvl1pPr>
          </a:lstStyle>
          <a:p>
            <a:r>
              <a:rPr lang="en-US"/>
              <a:t>NCR </a:t>
            </a:r>
            <a:r>
              <a:rPr lang="en-US" err="1"/>
              <a:t>Voyix</a:t>
            </a:r>
            <a:r>
              <a:rPr lang="en-US"/>
              <a:t> Confidential</a:t>
            </a:r>
          </a:p>
        </p:txBody>
      </p:sp>
      <p:pic>
        <p:nvPicPr>
          <p:cNvPr id="7" name="Graphic 6">
            <a:extLst>
              <a:ext uri="{FF2B5EF4-FFF2-40B4-BE49-F238E27FC236}">
                <a16:creationId xmlns:a16="http://schemas.microsoft.com/office/drawing/2014/main" id="{99B9622A-C25D-4539-84C6-6AE09D5CAD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4274"/>
          <a:stretch>
            <a:fillRect/>
          </a:stretch>
        </p:blipFill>
        <p:spPr>
          <a:xfrm>
            <a:off x="8069580" y="407887"/>
            <a:ext cx="4122420" cy="5443855"/>
          </a:xfrm>
          <a:custGeom>
            <a:avLst/>
            <a:gdLst>
              <a:gd name="connsiteX0" fmla="*/ 0 w 4122420"/>
              <a:gd name="connsiteY0" fmla="*/ 0 h 5443855"/>
              <a:gd name="connsiteX1" fmla="*/ 4122420 w 4122420"/>
              <a:gd name="connsiteY1" fmla="*/ 0 h 5443855"/>
              <a:gd name="connsiteX2" fmla="*/ 4122420 w 4122420"/>
              <a:gd name="connsiteY2" fmla="*/ 5443855 h 5443855"/>
              <a:gd name="connsiteX3" fmla="*/ 0 w 4122420"/>
              <a:gd name="connsiteY3" fmla="*/ 5443855 h 5443855"/>
            </a:gdLst>
            <a:ahLst/>
            <a:cxnLst>
              <a:cxn ang="0">
                <a:pos x="connsiteX0" y="connsiteY0"/>
              </a:cxn>
              <a:cxn ang="0">
                <a:pos x="connsiteX1" y="connsiteY1"/>
              </a:cxn>
              <a:cxn ang="0">
                <a:pos x="connsiteX2" y="connsiteY2"/>
              </a:cxn>
              <a:cxn ang="0">
                <a:pos x="connsiteX3" y="connsiteY3"/>
              </a:cxn>
            </a:cxnLst>
            <a:rect l="l" t="t" r="r" b="b"/>
            <a:pathLst>
              <a:path w="4122420" h="5443855">
                <a:moveTo>
                  <a:pt x="0" y="0"/>
                </a:moveTo>
                <a:lnTo>
                  <a:pt x="4122420" y="0"/>
                </a:lnTo>
                <a:lnTo>
                  <a:pt x="4122420" y="5443855"/>
                </a:lnTo>
                <a:lnTo>
                  <a:pt x="0" y="5443855"/>
                </a:lnTo>
                <a:close/>
              </a:path>
            </a:pathLst>
          </a:custGeom>
        </p:spPr>
      </p:pic>
    </p:spTree>
    <p:extLst>
      <p:ext uri="{BB962C8B-B14F-4D97-AF65-F5344CB8AC3E}">
        <p14:creationId xmlns:p14="http://schemas.microsoft.com/office/powerpoint/2010/main" val="1399730805"/>
      </p:ext>
    </p:extLst>
  </p:cSld>
  <p:clrMapOvr>
    <a:masterClrMapping/>
  </p:clrMapOvr>
  <p:extLst>
    <p:ext uri="{DCECCB84-F9BA-43D5-87BE-67443E8EF086}">
      <p15:sldGuideLst xmlns:p15="http://schemas.microsoft.com/office/powerpoint/2012/main">
        <p15:guide id="1" orient="horz" pos="264"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Transitional Black BG">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4F648C50-6EFD-893C-9DBF-36F7D4C4C014}"/>
              </a:ext>
            </a:extLst>
          </p:cNvPr>
          <p:cNvSpPr>
            <a:spLocks noGrp="1"/>
          </p:cNvSpPr>
          <p:nvPr>
            <p:ph type="sldNum" sz="quarter" idx="4"/>
          </p:nvPr>
        </p:nvSpPr>
        <p:spPr>
          <a:xfrm>
            <a:off x="11518900" y="6461431"/>
            <a:ext cx="469900" cy="193369"/>
          </a:xfrm>
          <a:prstGeom prst="rect">
            <a:avLst/>
          </a:prstGeom>
        </p:spPr>
        <p:txBody>
          <a:bodyPr vert="horz" wrap="square" lIns="0" tIns="0" rIns="0" bIns="0" rtlCol="0" anchor="b" anchorCtr="0"/>
          <a:lstStyle>
            <a:lvl1pPr algn="r">
              <a:defRPr sz="1000" b="1" i="0">
                <a:solidFill>
                  <a:schemeClr val="tx2"/>
                </a:solidFill>
                <a:latin typeface="Jost Medium" pitchFamily="2" charset="77"/>
              </a:defRPr>
            </a:lvl1pPr>
          </a:lstStyle>
          <a:p>
            <a:fld id="{D56C3BBE-A286-8A42-8D1F-96885F6DDE08}" type="slidenum">
              <a:rPr lang="en-US" smtClean="0"/>
              <a:pPr/>
              <a:t>‹#›</a:t>
            </a:fld>
            <a:endParaRPr lang="en-US"/>
          </a:p>
        </p:txBody>
      </p:sp>
      <p:sp>
        <p:nvSpPr>
          <p:cNvPr id="10" name="Footer Placeholder 5">
            <a:extLst>
              <a:ext uri="{FF2B5EF4-FFF2-40B4-BE49-F238E27FC236}">
                <a16:creationId xmlns:a16="http://schemas.microsoft.com/office/drawing/2014/main" id="{7DB725FE-6ECD-9B67-7A8D-04DC389FB6F7}"/>
              </a:ext>
            </a:extLst>
          </p:cNvPr>
          <p:cNvSpPr>
            <a:spLocks noGrp="1"/>
          </p:cNvSpPr>
          <p:nvPr>
            <p:ph type="ftr" sz="quarter" idx="3"/>
          </p:nvPr>
        </p:nvSpPr>
        <p:spPr>
          <a:xfrm>
            <a:off x="6690868" y="6461429"/>
            <a:ext cx="4828032" cy="192024"/>
          </a:xfrm>
          <a:prstGeom prst="rect">
            <a:avLst/>
          </a:prstGeom>
        </p:spPr>
        <p:txBody>
          <a:bodyPr lIns="0" tIns="0" rIns="0" bIns="0" anchor="b" anchorCtr="0"/>
          <a:lstStyle>
            <a:lvl1pPr algn="r">
              <a:defRPr sz="800">
                <a:solidFill>
                  <a:schemeClr val="tx2"/>
                </a:solidFill>
              </a:defRPr>
            </a:lvl1pPr>
          </a:lstStyle>
          <a:p>
            <a:r>
              <a:rPr lang="en-US"/>
              <a:t>NCR </a:t>
            </a:r>
            <a:r>
              <a:rPr lang="en-US" err="1"/>
              <a:t>Voyix</a:t>
            </a:r>
            <a:r>
              <a:rPr lang="en-US"/>
              <a:t> Confidential</a:t>
            </a:r>
          </a:p>
        </p:txBody>
      </p:sp>
      <p:sp>
        <p:nvSpPr>
          <p:cNvPr id="2" name="Title 1">
            <a:extLst>
              <a:ext uri="{FF2B5EF4-FFF2-40B4-BE49-F238E27FC236}">
                <a16:creationId xmlns:a16="http://schemas.microsoft.com/office/drawing/2014/main" id="{454E1CA7-8CB6-A798-C9E2-788E3AC201A1}"/>
              </a:ext>
            </a:extLst>
          </p:cNvPr>
          <p:cNvSpPr>
            <a:spLocks noGrp="1"/>
          </p:cNvSpPr>
          <p:nvPr>
            <p:ph type="ctrTitle"/>
          </p:nvPr>
        </p:nvSpPr>
        <p:spPr>
          <a:xfrm>
            <a:off x="609601" y="2695475"/>
            <a:ext cx="6766561" cy="1665540"/>
          </a:xfrm>
        </p:spPr>
        <p:txBody>
          <a:bodyPr wrap="square" lIns="0" tIns="0" rIns="0" bIns="0" anchor="t" anchorCtr="0">
            <a:noAutofit/>
          </a:bodyPr>
          <a:lstStyle>
            <a:lvl1pPr algn="l">
              <a:defRPr sz="6000" b="0" i="0">
                <a:solidFill>
                  <a:schemeClr val="tx2"/>
                </a:solidFill>
                <a:latin typeface="Jost Medium" pitchFamily="2" charset="77"/>
                <a:ea typeface="Jost Medium" pitchFamily="2" charset="77"/>
              </a:defRPr>
            </a:lvl1pPr>
          </a:lstStyle>
          <a:p>
            <a:r>
              <a:rPr lang="en-US"/>
              <a:t>Click to edit Master title style</a:t>
            </a:r>
          </a:p>
        </p:txBody>
      </p:sp>
      <p:pic>
        <p:nvPicPr>
          <p:cNvPr id="8" name="Graphic 7">
            <a:extLst>
              <a:ext uri="{FF2B5EF4-FFF2-40B4-BE49-F238E27FC236}">
                <a16:creationId xmlns:a16="http://schemas.microsoft.com/office/drawing/2014/main" id="{0C84A2B1-9002-40D2-B030-3ED392944E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600" r="18401" b="-811"/>
          <a:stretch/>
        </p:blipFill>
        <p:spPr>
          <a:xfrm>
            <a:off x="8300766" y="1010987"/>
            <a:ext cx="3891234" cy="4836025"/>
          </a:xfrm>
          <a:custGeom>
            <a:avLst/>
            <a:gdLst>
              <a:gd name="connsiteX0" fmla="*/ 0 w 3199085"/>
              <a:gd name="connsiteY0" fmla="*/ 0 h 3552826"/>
              <a:gd name="connsiteX1" fmla="*/ 3199085 w 3199085"/>
              <a:gd name="connsiteY1" fmla="*/ 0 h 3552826"/>
              <a:gd name="connsiteX2" fmla="*/ 3199085 w 3199085"/>
              <a:gd name="connsiteY2" fmla="*/ 3552826 h 3552826"/>
              <a:gd name="connsiteX3" fmla="*/ 0 w 3199085"/>
              <a:gd name="connsiteY3" fmla="*/ 3552826 h 3552826"/>
            </a:gdLst>
            <a:ahLst/>
            <a:cxnLst>
              <a:cxn ang="0">
                <a:pos x="connsiteX0" y="connsiteY0"/>
              </a:cxn>
              <a:cxn ang="0">
                <a:pos x="connsiteX1" y="connsiteY1"/>
              </a:cxn>
              <a:cxn ang="0">
                <a:pos x="connsiteX2" y="connsiteY2"/>
              </a:cxn>
              <a:cxn ang="0">
                <a:pos x="connsiteX3" y="connsiteY3"/>
              </a:cxn>
            </a:cxnLst>
            <a:rect l="l" t="t" r="r" b="b"/>
            <a:pathLst>
              <a:path w="3199085" h="3552826">
                <a:moveTo>
                  <a:pt x="0" y="0"/>
                </a:moveTo>
                <a:lnTo>
                  <a:pt x="3199085" y="0"/>
                </a:lnTo>
                <a:lnTo>
                  <a:pt x="3199085" y="3552826"/>
                </a:lnTo>
                <a:lnTo>
                  <a:pt x="0" y="3552826"/>
                </a:lnTo>
                <a:close/>
              </a:path>
            </a:pathLst>
          </a:custGeom>
        </p:spPr>
      </p:pic>
    </p:spTree>
    <p:extLst>
      <p:ext uri="{BB962C8B-B14F-4D97-AF65-F5344CB8AC3E}">
        <p14:creationId xmlns:p14="http://schemas.microsoft.com/office/powerpoint/2010/main" val="3476664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600" y="2157983"/>
            <a:ext cx="5300547" cy="3913632"/>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EC0B8C7E-6041-A9A6-FF5C-44FB80B28952}"/>
              </a:ext>
            </a:extLst>
          </p:cNvPr>
          <p:cNvSpPr>
            <a:spLocks noGrp="1"/>
          </p:cNvSpPr>
          <p:nvPr>
            <p:ph idx="17" hasCustomPrompt="1"/>
          </p:nvPr>
        </p:nvSpPr>
        <p:spPr>
          <a:xfrm>
            <a:off x="6286919" y="2157983"/>
            <a:ext cx="5300547" cy="3913632"/>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58B5E2F-B9F2-4279-978E-3DF282AF7888}"/>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30307975-1C0F-9DEA-C0A1-3934EFE3A7A0}"/>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84685E12-454C-633F-29AE-43CD67F082FF}"/>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8616237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and text box">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BCB462B-1EF4-8724-51F0-725934307C75}"/>
              </a:ext>
            </a:extLst>
          </p:cNvPr>
          <p:cNvSpPr>
            <a:spLocks noGrp="1"/>
          </p:cNvSpPr>
          <p:nvPr>
            <p:ph type="pic" sz="quarter" idx="19"/>
          </p:nvPr>
        </p:nvSpPr>
        <p:spPr>
          <a:xfrm>
            <a:off x="610531" y="2144714"/>
            <a:ext cx="5299732" cy="3832225"/>
          </a:xfrm>
          <a:prstGeom prst="round2DiagRect">
            <a:avLst>
              <a:gd name="adj1" fmla="val 2867"/>
              <a:gd name="adj2" fmla="val 2112"/>
            </a:avLst>
          </a:prstGeom>
          <a:solidFill>
            <a:schemeClr val="bg1">
              <a:lumMod val="95000"/>
            </a:schemeClr>
          </a:solidFill>
        </p:spPr>
        <p:txBody>
          <a:bodyPr/>
          <a:lstStyle>
            <a:lvl1pPr marL="0" indent="0">
              <a:buNone/>
              <a:defRPr/>
            </a:lvl1pPr>
          </a:lstStyle>
          <a:p>
            <a:endParaRPr lang="en-US"/>
          </a:p>
        </p:txBody>
      </p:sp>
      <p:sp>
        <p:nvSpPr>
          <p:cNvPr id="12" name="Text Placeholder 10">
            <a:extLst>
              <a:ext uri="{FF2B5EF4-FFF2-40B4-BE49-F238E27FC236}">
                <a16:creationId xmlns:a16="http://schemas.microsoft.com/office/drawing/2014/main" id="{5451D19B-9926-46B9-BA32-8D095C2F2E7B}"/>
              </a:ext>
            </a:extLst>
          </p:cNvPr>
          <p:cNvSpPr>
            <a:spLocks noGrp="1"/>
          </p:cNvSpPr>
          <p:nvPr>
            <p:ph type="body" sz="quarter" idx="18" hasCustomPrompt="1"/>
          </p:nvPr>
        </p:nvSpPr>
        <p:spPr>
          <a:xfrm>
            <a:off x="6279479" y="2148839"/>
            <a:ext cx="5306639" cy="502920"/>
          </a:xfrm>
          <a:prstGeom prst="round2SameRect">
            <a:avLst/>
          </a:prstGeom>
          <a:noFill/>
          <a:ln>
            <a:solidFill>
              <a:srgbClr val="A6A6A6"/>
            </a:solidFill>
          </a:ln>
        </p:spPr>
        <p:txBody>
          <a:bodyPr vert="horz" wrap="square" lIns="108000" tIns="0" rIns="0" bIns="0" rtlCol="0" anchor="ctr">
            <a:noAutofit/>
          </a:bodyPr>
          <a:lstStyle>
            <a:lvl1pPr>
              <a:defRPr lang="en-US" sz="1800" b="0" i="0" dirty="0">
                <a:solidFill>
                  <a:schemeClr val="tx2"/>
                </a:solidFill>
                <a:latin typeface="Jost Medium" pitchFamily="2" charset="77"/>
                <a:ea typeface="Jost Medium" pitchFamily="2" charset="77"/>
              </a:defRPr>
            </a:lvl1pPr>
          </a:lstStyle>
          <a:p>
            <a:pPr marL="0" lvl="0" indent="0">
              <a:lnSpc>
                <a:spcPts val="1780"/>
              </a:lnSpc>
              <a:spcBef>
                <a:spcPts val="0"/>
              </a:spcBef>
              <a:buNone/>
            </a:pPr>
            <a:r>
              <a:rPr lang="en-US"/>
              <a:t>Header Text here</a:t>
            </a:r>
          </a:p>
        </p:txBody>
      </p:sp>
      <p:sp>
        <p:nvSpPr>
          <p:cNvPr id="13" name="Content Placeholder 2">
            <a:extLst>
              <a:ext uri="{FF2B5EF4-FFF2-40B4-BE49-F238E27FC236}">
                <a16:creationId xmlns:a16="http://schemas.microsoft.com/office/drawing/2014/main" id="{F4BBDF12-4353-4BB5-922C-BF8B8EFABC1F}"/>
              </a:ext>
            </a:extLst>
          </p:cNvPr>
          <p:cNvSpPr>
            <a:spLocks noGrp="1"/>
          </p:cNvSpPr>
          <p:nvPr>
            <p:ph idx="20" hasCustomPrompt="1"/>
          </p:nvPr>
        </p:nvSpPr>
        <p:spPr>
          <a:xfrm>
            <a:off x="6279479" y="2651759"/>
            <a:ext cx="5306639" cy="3419856"/>
          </a:xfrm>
          <a:prstGeom prst="round2SameRect">
            <a:avLst>
              <a:gd name="adj1" fmla="val 0"/>
              <a:gd name="adj2" fmla="val 1604"/>
            </a:avLst>
          </a:prstGeom>
          <a:ln>
            <a:solidFill>
              <a:srgbClr val="A6A6A6"/>
            </a:solidFill>
          </a:ln>
        </p:spPr>
        <p:txBody>
          <a:bodyPr lIns="109728" tIns="109728" rIns="109728"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E15D23AA-9AB0-7F32-AF03-79A30F74AD3A}"/>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Title 1">
            <a:extLst>
              <a:ext uri="{FF2B5EF4-FFF2-40B4-BE49-F238E27FC236}">
                <a16:creationId xmlns:a16="http://schemas.microsoft.com/office/drawing/2014/main" id="{D60385BF-D466-8DB6-C314-7902FB6D343A}"/>
              </a:ext>
            </a:extLst>
          </p:cNvPr>
          <p:cNvSpPr>
            <a:spLocks noGrp="1"/>
          </p:cNvSpPr>
          <p:nvPr>
            <p:ph type="title" hasCustomPrompt="1"/>
          </p:nvPr>
        </p:nvSpPr>
        <p:spPr>
          <a:xfrm>
            <a:off x="609600" y="914605"/>
            <a:ext cx="10972800" cy="603504"/>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5" name="Footer Placeholder 5">
            <a:extLst>
              <a:ext uri="{FF2B5EF4-FFF2-40B4-BE49-F238E27FC236}">
                <a16:creationId xmlns:a16="http://schemas.microsoft.com/office/drawing/2014/main" id="{DAE01BF3-96A7-92E0-96B7-78493C54DD09}"/>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6746721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and text box lar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0EA2B09-F085-8385-995D-10134F8454B5}"/>
              </a:ext>
            </a:extLst>
          </p:cNvPr>
          <p:cNvSpPr>
            <a:spLocks noGrp="1"/>
          </p:cNvSpPr>
          <p:nvPr>
            <p:ph type="pic" sz="quarter" idx="17"/>
          </p:nvPr>
        </p:nvSpPr>
        <p:spPr>
          <a:xfrm>
            <a:off x="6096000" y="0"/>
            <a:ext cx="6096000" cy="6858000"/>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09601" y="1611794"/>
            <a:ext cx="5300546" cy="465137"/>
          </a:xfrm>
        </p:spPr>
        <p:txBody>
          <a:bodyPr lIns="0" tIns="0" rIns="0" bIns="0"/>
          <a:lstStyle>
            <a:lvl1pPr marL="0" indent="0">
              <a:buNone/>
              <a:defRPr sz="2000">
                <a:solidFill>
                  <a:schemeClr val="tx1"/>
                </a:solidFill>
              </a:defRPr>
            </a:lvl1pPr>
          </a:lstStyle>
          <a:p>
            <a:pPr lvl="0"/>
            <a:r>
              <a:rPr lang="en-US"/>
              <a:t>Header text here</a:t>
            </a:r>
          </a:p>
        </p:txBody>
      </p:sp>
      <p:sp>
        <p:nvSpPr>
          <p:cNvPr id="14" name="Slide Number Placeholder 13">
            <a:extLst>
              <a:ext uri="{FF2B5EF4-FFF2-40B4-BE49-F238E27FC236}">
                <a16:creationId xmlns:a16="http://schemas.microsoft.com/office/drawing/2014/main" id="{860E03C0-B80F-6F84-A4A9-D1269CA97139}"/>
              </a:ext>
            </a:extLst>
          </p:cNvPr>
          <p:cNvSpPr>
            <a:spLocks noGrp="1"/>
          </p:cNvSpPr>
          <p:nvPr>
            <p:ph type="sldNum" sz="quarter" idx="15"/>
          </p:nvPr>
        </p:nvSpPr>
        <p:spPr>
          <a:xfrm>
            <a:off x="11526838" y="6470716"/>
            <a:ext cx="469900" cy="193369"/>
          </a:xfrm>
          <a:prstGeom prst="rect">
            <a:avLst/>
          </a:prstGeom>
        </p:spPr>
        <p:txBody>
          <a:bodyPr/>
          <a:lstStyle>
            <a:lvl1pPr>
              <a:defRPr sz="1000">
                <a:solidFill>
                  <a:schemeClr val="tx1"/>
                </a:solidFill>
              </a:defRPr>
            </a:lvl1pPr>
          </a:lstStyle>
          <a:p>
            <a:fld id="{D56C3BBE-A286-8A42-8D1F-96885F6DDE08}" type="slidenum">
              <a:rPr lang="en-US" smtClean="0"/>
              <a:pPr/>
              <a:t>‹#›</a:t>
            </a:fld>
            <a:endParaRPr lang="en-US"/>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20752" y="2244076"/>
            <a:ext cx="5289395" cy="3732979"/>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48026777-0BEA-1183-8E6F-3AD1109CCEE3}"/>
              </a:ext>
            </a:extLst>
          </p:cNvPr>
          <p:cNvSpPr>
            <a:spLocks noGrp="1"/>
          </p:cNvSpPr>
          <p:nvPr>
            <p:ph type="title" hasCustomPrompt="1"/>
          </p:nvPr>
        </p:nvSpPr>
        <p:spPr>
          <a:xfrm>
            <a:off x="609600" y="914605"/>
            <a:ext cx="5300546"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4" name="Footer Placeholder 5">
            <a:extLst>
              <a:ext uri="{FF2B5EF4-FFF2-40B4-BE49-F238E27FC236}">
                <a16:creationId xmlns:a16="http://schemas.microsoft.com/office/drawing/2014/main" id="{E4C9E19B-EF04-99F1-473E-6CA1674DECB9}"/>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724426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01">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F687B720-CC38-4AED-BC06-DE6C27E2B4B1}"/>
              </a:ext>
            </a:extLst>
          </p:cNvPr>
          <p:cNvSpPr>
            <a:spLocks noGrp="1"/>
          </p:cNvSpPr>
          <p:nvPr>
            <p:ph type="pic" sz="quarter" idx="26"/>
          </p:nvPr>
        </p:nvSpPr>
        <p:spPr>
          <a:xfrm>
            <a:off x="6096000" y="13109"/>
            <a:ext cx="6096000" cy="2230967"/>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16" name="Picture Placeholder 8">
            <a:extLst>
              <a:ext uri="{FF2B5EF4-FFF2-40B4-BE49-F238E27FC236}">
                <a16:creationId xmlns:a16="http://schemas.microsoft.com/office/drawing/2014/main" id="{86C923DA-E948-4E33-B2D3-70C8CDFFF442}"/>
              </a:ext>
            </a:extLst>
          </p:cNvPr>
          <p:cNvSpPr>
            <a:spLocks noGrp="1"/>
          </p:cNvSpPr>
          <p:nvPr>
            <p:ph type="pic" sz="quarter" idx="27"/>
          </p:nvPr>
        </p:nvSpPr>
        <p:spPr>
          <a:xfrm>
            <a:off x="6096000" y="2320413"/>
            <a:ext cx="6096000" cy="2230967"/>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17" name="Picture Placeholder 8">
            <a:extLst>
              <a:ext uri="{FF2B5EF4-FFF2-40B4-BE49-F238E27FC236}">
                <a16:creationId xmlns:a16="http://schemas.microsoft.com/office/drawing/2014/main" id="{F05EA0CC-1B37-49E7-ACFD-0E2A15004D65}"/>
              </a:ext>
            </a:extLst>
          </p:cNvPr>
          <p:cNvSpPr>
            <a:spLocks noGrp="1"/>
          </p:cNvSpPr>
          <p:nvPr>
            <p:ph type="pic" sz="quarter" idx="28"/>
          </p:nvPr>
        </p:nvSpPr>
        <p:spPr>
          <a:xfrm>
            <a:off x="6096000" y="4627715"/>
            <a:ext cx="6096000" cy="2230967"/>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09601" y="1611794"/>
            <a:ext cx="5300546" cy="465137"/>
          </a:xfrm>
        </p:spPr>
        <p:txBody>
          <a:bodyPr lIns="0" tIns="0" rIns="0" bIns="0"/>
          <a:lstStyle>
            <a:lvl1pPr marL="0" indent="0">
              <a:buNone/>
              <a:defRPr sz="2000">
                <a:solidFill>
                  <a:schemeClr val="tx1"/>
                </a:solidFill>
              </a:defRPr>
            </a:lvl1pPr>
          </a:lstStyle>
          <a:p>
            <a:pPr lvl="0"/>
            <a:r>
              <a:rPr lang="en-US"/>
              <a:t>Header text here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20752" y="2244076"/>
            <a:ext cx="5289395" cy="3732979"/>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0D1A6C9C-4075-51F8-5C13-B9AF27EAAA27}"/>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Title 1">
            <a:extLst>
              <a:ext uri="{FF2B5EF4-FFF2-40B4-BE49-F238E27FC236}">
                <a16:creationId xmlns:a16="http://schemas.microsoft.com/office/drawing/2014/main" id="{E609F224-BC45-3485-324F-91E3BB373BC1}"/>
              </a:ext>
            </a:extLst>
          </p:cNvPr>
          <p:cNvSpPr>
            <a:spLocks noGrp="1"/>
          </p:cNvSpPr>
          <p:nvPr>
            <p:ph type="title" hasCustomPrompt="1"/>
          </p:nvPr>
        </p:nvSpPr>
        <p:spPr>
          <a:xfrm>
            <a:off x="609600" y="914605"/>
            <a:ext cx="5300546"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6" name="Footer Placeholder 5">
            <a:extLst>
              <a:ext uri="{FF2B5EF4-FFF2-40B4-BE49-F238E27FC236}">
                <a16:creationId xmlns:a16="http://schemas.microsoft.com/office/drawing/2014/main" id="{454E4870-6DF0-E0A1-5CA7-07826FD4E5D4}"/>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3860571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0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0EA2B09-F085-8385-995D-10134F8454B5}"/>
              </a:ext>
            </a:extLst>
          </p:cNvPr>
          <p:cNvSpPr>
            <a:spLocks noGrp="1"/>
          </p:cNvSpPr>
          <p:nvPr>
            <p:ph type="pic" sz="quarter" idx="17"/>
          </p:nvPr>
        </p:nvSpPr>
        <p:spPr>
          <a:xfrm>
            <a:off x="0" y="0"/>
            <a:ext cx="6096000" cy="6858000"/>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E65AD9C8-DB6E-6E6E-A223-A118CE5C0195}"/>
              </a:ext>
            </a:extLst>
          </p:cNvPr>
          <p:cNvSpPr>
            <a:spLocks noGrp="1"/>
          </p:cNvSpPr>
          <p:nvPr>
            <p:ph type="title" hasCustomPrompt="1"/>
          </p:nvPr>
        </p:nvSpPr>
        <p:spPr>
          <a:xfrm>
            <a:off x="6510338" y="893952"/>
            <a:ext cx="5300546" cy="604456"/>
          </a:xfrm>
          <a:prstGeom prst="rect">
            <a:avLst/>
          </a:prstGeom>
        </p:spPr>
        <p:txBody>
          <a:bodyPr lIns="0" tIns="0" rIns="0" bIns="0" anchor="b" anchorCtr="0">
            <a:noAutofit/>
          </a:bodyPr>
          <a:lstStyle>
            <a:lvl1pPr marL="0" algn="l" defTabSz="914377" rtl="0" eaLnBrk="1" latinLnBrk="0" hangingPunct="1">
              <a:lnSpc>
                <a:spcPct val="90000"/>
              </a:lnSpc>
              <a:spcBef>
                <a:spcPct val="0"/>
              </a:spcBef>
              <a:buNone/>
              <a:defRPr lang="en-US" sz="2800" b="1" i="0" kern="1200" dirty="0">
                <a:solidFill>
                  <a:schemeClr val="tx2"/>
                </a:solidFill>
                <a:latin typeface="+mj-lt"/>
                <a:ea typeface="+mj-ea"/>
                <a:cs typeface="+mj-cs"/>
              </a:defRPr>
            </a:lvl1pPr>
          </a:lstStyle>
          <a:p>
            <a:r>
              <a:rPr lang="en-US"/>
              <a:t>Click to edit the title</a:t>
            </a:r>
          </a:p>
        </p:txBody>
      </p:sp>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510339" y="1611794"/>
            <a:ext cx="5300546" cy="465137"/>
          </a:xfrm>
        </p:spPr>
        <p:txBody>
          <a:bodyPr lIns="0" tIns="0" rIns="0" bIns="0"/>
          <a:lstStyle>
            <a:lvl1pPr marL="0" indent="0">
              <a:buNone/>
              <a:defRPr sz="2000">
                <a:solidFill>
                  <a:schemeClr val="tx1"/>
                </a:solidFill>
              </a:defRPr>
            </a:lvl1pPr>
          </a:lstStyle>
          <a:p>
            <a:pPr lvl="0"/>
            <a:r>
              <a:rPr lang="en-US"/>
              <a:t>Header text here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521490" y="2244076"/>
            <a:ext cx="5289395" cy="3732979"/>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5C22E0A3-2B25-0EBD-A47A-3BC20B9ADFB9}"/>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81D25633-B749-C53B-FCB2-F66C0308B2F3}"/>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5113436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03">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601" y="2157983"/>
            <a:ext cx="2124073" cy="1865967"/>
          </a:xfrm>
          <a:ln>
            <a:noFill/>
            <a:miter lim="800000"/>
          </a:ln>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439D3D50-67DA-88E2-53A8-15A7782DFAA3}"/>
              </a:ext>
            </a:extLst>
          </p:cNvPr>
          <p:cNvSpPr>
            <a:spLocks noGrp="1"/>
          </p:cNvSpPr>
          <p:nvPr>
            <p:ph type="chart" sz="quarter" idx="17"/>
          </p:nvPr>
        </p:nvSpPr>
        <p:spPr>
          <a:xfrm>
            <a:off x="2847975" y="2157983"/>
            <a:ext cx="8734425" cy="3861696"/>
          </a:xfrm>
        </p:spPr>
        <p:txBody>
          <a:bodyPr/>
          <a:lstStyle>
            <a:lvl1pPr marL="0" indent="0">
              <a:buNone/>
              <a:defRPr/>
            </a:lvl1pPr>
          </a:lstStyle>
          <a:p>
            <a:endParaRPr lang="en-US"/>
          </a:p>
        </p:txBody>
      </p:sp>
      <p:sp>
        <p:nvSpPr>
          <p:cNvPr id="9" name="Content Placeholder 2">
            <a:extLst>
              <a:ext uri="{FF2B5EF4-FFF2-40B4-BE49-F238E27FC236}">
                <a16:creationId xmlns:a16="http://schemas.microsoft.com/office/drawing/2014/main" id="{EC4E51DB-67A3-4D44-B2A4-899A02AD37E1}"/>
              </a:ext>
            </a:extLst>
          </p:cNvPr>
          <p:cNvSpPr>
            <a:spLocks noGrp="1"/>
          </p:cNvSpPr>
          <p:nvPr>
            <p:ph idx="18" hasCustomPrompt="1"/>
          </p:nvPr>
        </p:nvSpPr>
        <p:spPr>
          <a:xfrm>
            <a:off x="609601" y="4153712"/>
            <a:ext cx="2124073" cy="1865967"/>
          </a:xfrm>
          <a:ln>
            <a:noFill/>
            <a:miter lim="800000"/>
          </a:ln>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86EBA9A-B4DF-4A31-8C34-2EA6BD9DE351}"/>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1CA226D8-7510-0538-EB8A-059B3628CA0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6F6B4E56-AA92-9282-C172-309E5A5ED2D6}"/>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2412487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D9C8-DB6E-6E6E-A223-A118CE5C0195}"/>
              </a:ext>
            </a:extLst>
          </p:cNvPr>
          <p:cNvSpPr>
            <a:spLocks noGrp="1"/>
          </p:cNvSpPr>
          <p:nvPr>
            <p:ph type="title" hasCustomPrompt="1"/>
          </p:nvPr>
        </p:nvSpPr>
        <p:spPr>
          <a:xfrm>
            <a:off x="6098495" y="1303173"/>
            <a:ext cx="5725205" cy="604455"/>
          </a:xfrm>
          <a:prstGeom prst="rect">
            <a:avLst/>
          </a:prstGeom>
        </p:spPr>
        <p:txBody>
          <a:bodyPr lIns="0" tIns="0" rIns="0" bIns="0" anchor="t" anchorCtr="0">
            <a:noAutofit/>
          </a:bodyPr>
          <a:lstStyle>
            <a:lvl1pPr algn="l">
              <a:defRPr sz="2800" b="1">
                <a:solidFill>
                  <a:schemeClr val="tx2"/>
                </a:solidFill>
              </a:defRPr>
            </a:lvl1pPr>
          </a:lstStyle>
          <a:p>
            <a:r>
              <a:rPr lang="en-US"/>
              <a:t>Click to edit the title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6000" y="2122289"/>
            <a:ext cx="5725204" cy="3913632"/>
          </a:xfrm>
        </p:spPr>
        <p:txBody>
          <a:bodyPr lIns="0" tIns="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5">
            <a:extLst>
              <a:ext uri="{FF2B5EF4-FFF2-40B4-BE49-F238E27FC236}">
                <a16:creationId xmlns:a16="http://schemas.microsoft.com/office/drawing/2014/main" id="{E0194C68-3587-4B8E-9239-A4A9E88F507A}"/>
              </a:ext>
            </a:extLst>
          </p:cNvPr>
          <p:cNvSpPr>
            <a:spLocks noGrp="1"/>
          </p:cNvSpPr>
          <p:nvPr>
            <p:ph type="pic" sz="quarter" idx="33"/>
          </p:nvPr>
        </p:nvSpPr>
        <p:spPr>
          <a:xfrm>
            <a:off x="855932" y="1145118"/>
            <a:ext cx="1568449" cy="1587500"/>
          </a:xfrm>
        </p:spPr>
        <p:txBody>
          <a:bodyPr/>
          <a:lstStyle/>
          <a:p>
            <a:endParaRPr lang="en-US"/>
          </a:p>
        </p:txBody>
      </p:sp>
      <p:sp>
        <p:nvSpPr>
          <p:cNvPr id="24" name="Picture Placeholder 5">
            <a:extLst>
              <a:ext uri="{FF2B5EF4-FFF2-40B4-BE49-F238E27FC236}">
                <a16:creationId xmlns:a16="http://schemas.microsoft.com/office/drawing/2014/main" id="{8D3C60F4-9FAE-4665-AAC0-38F138539E1F}"/>
              </a:ext>
            </a:extLst>
          </p:cNvPr>
          <p:cNvSpPr>
            <a:spLocks noGrp="1"/>
          </p:cNvSpPr>
          <p:nvPr>
            <p:ph type="pic" sz="quarter" idx="34"/>
          </p:nvPr>
        </p:nvSpPr>
        <p:spPr>
          <a:xfrm>
            <a:off x="2497162" y="1145118"/>
            <a:ext cx="1568449" cy="1587500"/>
          </a:xfrm>
        </p:spPr>
        <p:txBody>
          <a:bodyPr/>
          <a:lstStyle/>
          <a:p>
            <a:endParaRPr lang="en-US"/>
          </a:p>
        </p:txBody>
      </p:sp>
      <p:sp>
        <p:nvSpPr>
          <p:cNvPr id="25" name="Picture Placeholder 5">
            <a:extLst>
              <a:ext uri="{FF2B5EF4-FFF2-40B4-BE49-F238E27FC236}">
                <a16:creationId xmlns:a16="http://schemas.microsoft.com/office/drawing/2014/main" id="{E64BA16B-9F1E-41DE-8857-0540B569F392}"/>
              </a:ext>
            </a:extLst>
          </p:cNvPr>
          <p:cNvSpPr>
            <a:spLocks noGrp="1"/>
          </p:cNvSpPr>
          <p:nvPr>
            <p:ph type="pic" sz="quarter" idx="35"/>
          </p:nvPr>
        </p:nvSpPr>
        <p:spPr>
          <a:xfrm>
            <a:off x="4138393" y="1145118"/>
            <a:ext cx="1568449" cy="1587500"/>
          </a:xfrm>
        </p:spPr>
        <p:txBody>
          <a:bodyPr/>
          <a:lstStyle/>
          <a:p>
            <a:endParaRPr lang="en-US"/>
          </a:p>
        </p:txBody>
      </p:sp>
      <p:sp>
        <p:nvSpPr>
          <p:cNvPr id="26" name="Picture Placeholder 5">
            <a:extLst>
              <a:ext uri="{FF2B5EF4-FFF2-40B4-BE49-F238E27FC236}">
                <a16:creationId xmlns:a16="http://schemas.microsoft.com/office/drawing/2014/main" id="{D9757E0D-D909-46E2-8486-9A4C0EAFA4BF}"/>
              </a:ext>
            </a:extLst>
          </p:cNvPr>
          <p:cNvSpPr>
            <a:spLocks noGrp="1"/>
          </p:cNvSpPr>
          <p:nvPr>
            <p:ph type="pic" sz="quarter" idx="36"/>
          </p:nvPr>
        </p:nvSpPr>
        <p:spPr>
          <a:xfrm>
            <a:off x="855932" y="2801979"/>
            <a:ext cx="1568449" cy="1587500"/>
          </a:xfrm>
        </p:spPr>
        <p:txBody>
          <a:bodyPr/>
          <a:lstStyle/>
          <a:p>
            <a:endParaRPr lang="en-US"/>
          </a:p>
        </p:txBody>
      </p:sp>
      <p:sp>
        <p:nvSpPr>
          <p:cNvPr id="27" name="Picture Placeholder 5">
            <a:extLst>
              <a:ext uri="{FF2B5EF4-FFF2-40B4-BE49-F238E27FC236}">
                <a16:creationId xmlns:a16="http://schemas.microsoft.com/office/drawing/2014/main" id="{C15A4FC3-1D2C-496D-A9B4-C1A011630E2A}"/>
              </a:ext>
            </a:extLst>
          </p:cNvPr>
          <p:cNvSpPr>
            <a:spLocks noGrp="1"/>
          </p:cNvSpPr>
          <p:nvPr>
            <p:ph type="pic" sz="quarter" idx="37"/>
          </p:nvPr>
        </p:nvSpPr>
        <p:spPr>
          <a:xfrm>
            <a:off x="2497162" y="2801979"/>
            <a:ext cx="1568449" cy="1587500"/>
          </a:xfrm>
        </p:spPr>
        <p:txBody>
          <a:bodyPr/>
          <a:lstStyle/>
          <a:p>
            <a:endParaRPr lang="en-US"/>
          </a:p>
        </p:txBody>
      </p:sp>
      <p:sp>
        <p:nvSpPr>
          <p:cNvPr id="28" name="Picture Placeholder 5">
            <a:extLst>
              <a:ext uri="{FF2B5EF4-FFF2-40B4-BE49-F238E27FC236}">
                <a16:creationId xmlns:a16="http://schemas.microsoft.com/office/drawing/2014/main" id="{50DC8F09-B405-4F8A-AC7D-42EDBF25B538}"/>
              </a:ext>
            </a:extLst>
          </p:cNvPr>
          <p:cNvSpPr>
            <a:spLocks noGrp="1"/>
          </p:cNvSpPr>
          <p:nvPr>
            <p:ph type="pic" sz="quarter" idx="38"/>
          </p:nvPr>
        </p:nvSpPr>
        <p:spPr>
          <a:xfrm>
            <a:off x="4138393" y="2801979"/>
            <a:ext cx="1568449" cy="1587500"/>
          </a:xfrm>
        </p:spPr>
        <p:txBody>
          <a:bodyPr/>
          <a:lstStyle/>
          <a:p>
            <a:endParaRPr lang="en-US"/>
          </a:p>
        </p:txBody>
      </p:sp>
      <p:sp>
        <p:nvSpPr>
          <p:cNvPr id="29" name="Picture Placeholder 5">
            <a:extLst>
              <a:ext uri="{FF2B5EF4-FFF2-40B4-BE49-F238E27FC236}">
                <a16:creationId xmlns:a16="http://schemas.microsoft.com/office/drawing/2014/main" id="{A23A3E99-2410-40E7-84D4-3F6773682148}"/>
              </a:ext>
            </a:extLst>
          </p:cNvPr>
          <p:cNvSpPr>
            <a:spLocks noGrp="1"/>
          </p:cNvSpPr>
          <p:nvPr>
            <p:ph type="pic" sz="quarter" idx="39"/>
          </p:nvPr>
        </p:nvSpPr>
        <p:spPr>
          <a:xfrm>
            <a:off x="855932" y="4448421"/>
            <a:ext cx="1568449" cy="1587500"/>
          </a:xfrm>
        </p:spPr>
        <p:txBody>
          <a:bodyPr/>
          <a:lstStyle/>
          <a:p>
            <a:endParaRPr lang="en-US"/>
          </a:p>
        </p:txBody>
      </p:sp>
      <p:sp>
        <p:nvSpPr>
          <p:cNvPr id="30" name="Picture Placeholder 5">
            <a:extLst>
              <a:ext uri="{FF2B5EF4-FFF2-40B4-BE49-F238E27FC236}">
                <a16:creationId xmlns:a16="http://schemas.microsoft.com/office/drawing/2014/main" id="{71516599-7887-4B3C-AD4A-EE07C64EEB07}"/>
              </a:ext>
            </a:extLst>
          </p:cNvPr>
          <p:cNvSpPr>
            <a:spLocks noGrp="1"/>
          </p:cNvSpPr>
          <p:nvPr>
            <p:ph type="pic" sz="quarter" idx="40"/>
          </p:nvPr>
        </p:nvSpPr>
        <p:spPr>
          <a:xfrm>
            <a:off x="2497162" y="4448421"/>
            <a:ext cx="1568449" cy="1587500"/>
          </a:xfrm>
        </p:spPr>
        <p:txBody>
          <a:bodyPr/>
          <a:lstStyle/>
          <a:p>
            <a:endParaRPr lang="en-US"/>
          </a:p>
        </p:txBody>
      </p:sp>
      <p:sp>
        <p:nvSpPr>
          <p:cNvPr id="31" name="Picture Placeholder 5">
            <a:extLst>
              <a:ext uri="{FF2B5EF4-FFF2-40B4-BE49-F238E27FC236}">
                <a16:creationId xmlns:a16="http://schemas.microsoft.com/office/drawing/2014/main" id="{69341951-CCBD-4F61-AC7F-A86A808FDC38}"/>
              </a:ext>
            </a:extLst>
          </p:cNvPr>
          <p:cNvSpPr>
            <a:spLocks noGrp="1"/>
          </p:cNvSpPr>
          <p:nvPr>
            <p:ph type="pic" sz="quarter" idx="41"/>
          </p:nvPr>
        </p:nvSpPr>
        <p:spPr>
          <a:xfrm>
            <a:off x="4138393" y="4448421"/>
            <a:ext cx="1568449" cy="1587500"/>
          </a:xfrm>
        </p:spPr>
        <p:txBody>
          <a:bodyPr/>
          <a:lstStyle/>
          <a:p>
            <a:endParaRPr lang="en-US"/>
          </a:p>
        </p:txBody>
      </p:sp>
      <p:sp>
        <p:nvSpPr>
          <p:cNvPr id="3" name="Slide Number Placeholder 5">
            <a:extLst>
              <a:ext uri="{FF2B5EF4-FFF2-40B4-BE49-F238E27FC236}">
                <a16:creationId xmlns:a16="http://schemas.microsoft.com/office/drawing/2014/main" id="{CEEBA6A6-7B76-DAD6-D8FB-2073DC9550D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F3BC1467-47A1-2212-212E-A0F7AEDB98C5}"/>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0482538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05">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5BA1176-0EAE-441E-811B-2BDFD4AEEDFB}"/>
              </a:ext>
            </a:extLst>
          </p:cNvPr>
          <p:cNvSpPr>
            <a:spLocks noGrp="1"/>
          </p:cNvSpPr>
          <p:nvPr>
            <p:ph idx="16" hasCustomPrompt="1"/>
          </p:nvPr>
        </p:nvSpPr>
        <p:spPr>
          <a:xfrm>
            <a:off x="620752" y="1828800"/>
            <a:ext cx="5475248" cy="3935577"/>
          </a:xfrm>
        </p:spPr>
        <p:txBody>
          <a:bodyPr lIns="0" tIns="0" rIns="0" bIns="0"/>
          <a:lstStyle>
            <a:lvl1pPr marL="0" indent="0">
              <a:lnSpc>
                <a:spcPct val="100000"/>
              </a:lnSpc>
              <a:buClr>
                <a:schemeClr val="tx2"/>
              </a:buClr>
              <a:buFontTx/>
              <a:buNone/>
              <a:defRPr sz="1500">
                <a:solidFill>
                  <a:schemeClr val="tx1"/>
                </a:solidFill>
              </a:defRPr>
            </a:lvl1pPr>
            <a:lvl2pPr marL="234945" indent="0">
              <a:buClr>
                <a:schemeClr val="tx2"/>
              </a:buClr>
              <a:buFontTx/>
              <a:buNone/>
              <a:tabLst/>
              <a:defRPr sz="1600">
                <a:solidFill>
                  <a:schemeClr val="tx1"/>
                </a:solidFill>
              </a:defRPr>
            </a:lvl2pPr>
            <a:lvl3pPr marL="515926" indent="0">
              <a:buClr>
                <a:schemeClr val="tx2"/>
              </a:buClr>
              <a:buFontTx/>
              <a:buNone/>
              <a:tabLst/>
              <a:defRPr sz="1400">
                <a:solidFill>
                  <a:schemeClr val="tx1"/>
                </a:solidFill>
              </a:defRPr>
            </a:lvl3pPr>
            <a:lvl4pPr marL="744518" indent="0">
              <a:buClr>
                <a:schemeClr val="tx2"/>
              </a:buClr>
              <a:buFontTx/>
              <a:buNone/>
              <a:tabLst/>
              <a:defRPr sz="1200">
                <a:solidFill>
                  <a:schemeClr val="tx1"/>
                </a:solidFill>
              </a:defRPr>
            </a:lvl4pPr>
            <a:lvl5pPr marL="971525" indent="0">
              <a:buClr>
                <a:schemeClr val="tx2"/>
              </a:buClr>
              <a:buFontTx/>
              <a:buNone/>
              <a:tabLst/>
              <a:defRPr sz="1000">
                <a:solidFill>
                  <a:schemeClr val="tx1"/>
                </a:solidFill>
              </a:defRPr>
            </a:lvl5pPr>
          </a:lstStyle>
          <a:p>
            <a:pPr lvl="0"/>
            <a:r>
              <a:rPr lang="en-US"/>
              <a:t>Click to edit master text styles</a:t>
            </a:r>
          </a:p>
        </p:txBody>
      </p:sp>
      <p:sp>
        <p:nvSpPr>
          <p:cNvPr id="15" name="Slide Number Placeholder 5">
            <a:extLst>
              <a:ext uri="{FF2B5EF4-FFF2-40B4-BE49-F238E27FC236}">
                <a16:creationId xmlns:a16="http://schemas.microsoft.com/office/drawing/2014/main" id="{8EDC06E4-A73E-40F2-A1D8-D7C29710BE8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6" name="Title 1">
            <a:extLst>
              <a:ext uri="{FF2B5EF4-FFF2-40B4-BE49-F238E27FC236}">
                <a16:creationId xmlns:a16="http://schemas.microsoft.com/office/drawing/2014/main" id="{19B9F840-8A09-4DE0-9BB4-AEC0F2927DA6}"/>
              </a:ext>
            </a:extLst>
          </p:cNvPr>
          <p:cNvSpPr>
            <a:spLocks noGrp="1"/>
          </p:cNvSpPr>
          <p:nvPr>
            <p:ph type="title" hasCustomPrompt="1"/>
          </p:nvPr>
        </p:nvSpPr>
        <p:spPr>
          <a:xfrm>
            <a:off x="609600" y="914400"/>
            <a:ext cx="5486400" cy="604455"/>
          </a:xfrm>
          <a:prstGeom prst="rect">
            <a:avLst/>
          </a:prstGeom>
        </p:spPr>
        <p:txBody>
          <a:bodyPr lIns="0" tIns="0" rIns="0" bIns="0" anchor="b" anchorCtr="0">
            <a:noAutofit/>
          </a:bodyPr>
          <a:lstStyle>
            <a:lvl1pPr algn="l">
              <a:defRPr sz="2800" b="1">
                <a:solidFill>
                  <a:schemeClr val="tx2"/>
                </a:solidFill>
              </a:defRPr>
            </a:lvl1pPr>
          </a:lstStyle>
          <a:p>
            <a:r>
              <a:rPr lang="en-US"/>
              <a:t>Click to edit the title</a:t>
            </a:r>
          </a:p>
        </p:txBody>
      </p:sp>
      <p:sp>
        <p:nvSpPr>
          <p:cNvPr id="2" name="Footer Placeholder 5">
            <a:extLst>
              <a:ext uri="{FF2B5EF4-FFF2-40B4-BE49-F238E27FC236}">
                <a16:creationId xmlns:a16="http://schemas.microsoft.com/office/drawing/2014/main" id="{24208952-57C7-C1F5-B172-CC410C0E6AE6}"/>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461063332"/>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06">
    <p:spTree>
      <p:nvGrpSpPr>
        <p:cNvPr id="1" name=""/>
        <p:cNvGrpSpPr/>
        <p:nvPr/>
      </p:nvGrpSpPr>
      <p:grpSpPr>
        <a:xfrm>
          <a:off x="0" y="0"/>
          <a:ext cx="0" cy="0"/>
          <a:chOff x="0" y="0"/>
          <a:chExt cx="0" cy="0"/>
        </a:xfrm>
      </p:grpSpPr>
      <p:sp>
        <p:nvSpPr>
          <p:cNvPr id="16" name="Picture Placeholder 12">
            <a:extLst>
              <a:ext uri="{FF2B5EF4-FFF2-40B4-BE49-F238E27FC236}">
                <a16:creationId xmlns:a16="http://schemas.microsoft.com/office/drawing/2014/main" id="{C6491405-53C7-44EA-94C5-6AD0071ED5E5}"/>
              </a:ext>
            </a:extLst>
          </p:cNvPr>
          <p:cNvSpPr>
            <a:spLocks noGrp="1"/>
          </p:cNvSpPr>
          <p:nvPr>
            <p:ph type="pic" sz="quarter" idx="13"/>
          </p:nvPr>
        </p:nvSpPr>
        <p:spPr>
          <a:xfrm>
            <a:off x="9422669" y="2032391"/>
            <a:ext cx="2226437" cy="2226437"/>
          </a:xfrm>
          <a:prstGeom prst="roundRect">
            <a:avLst>
              <a:gd name="adj" fmla="val 6399"/>
            </a:avLst>
          </a:prstGeom>
          <a:pattFill prst="pct5">
            <a:fgClr>
              <a:srgbClr val="00042A"/>
            </a:fgClr>
            <a:bgClr>
              <a:schemeClr val="bg1"/>
            </a:bgClr>
          </a:pattFill>
          <a:ln w="25400">
            <a:solidFill>
              <a:srgbClr val="A6A6A6"/>
            </a:solidFill>
          </a:ln>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17" name="Picture Placeholder 10">
            <a:extLst>
              <a:ext uri="{FF2B5EF4-FFF2-40B4-BE49-F238E27FC236}">
                <a16:creationId xmlns:a16="http://schemas.microsoft.com/office/drawing/2014/main" id="{D2752FB5-4064-401C-9F71-86C4D34E9700}"/>
              </a:ext>
            </a:extLst>
          </p:cNvPr>
          <p:cNvSpPr>
            <a:spLocks noGrp="1"/>
          </p:cNvSpPr>
          <p:nvPr>
            <p:ph type="pic" sz="quarter" idx="14"/>
          </p:nvPr>
        </p:nvSpPr>
        <p:spPr>
          <a:xfrm>
            <a:off x="6456886" y="2032392"/>
            <a:ext cx="2226437" cy="2226437"/>
          </a:xfrm>
          <a:prstGeom prst="roundRect">
            <a:avLst>
              <a:gd name="adj" fmla="val 8111"/>
            </a:avLst>
          </a:prstGeom>
          <a:pattFill prst="pct5">
            <a:fgClr>
              <a:srgbClr val="00042A"/>
            </a:fgClr>
            <a:bgClr>
              <a:schemeClr val="bg1"/>
            </a:bgClr>
          </a:pattFill>
          <a:ln w="25400">
            <a:solidFill>
              <a:srgbClr val="A6A6A6"/>
            </a:solidFill>
          </a:ln>
        </p:spPr>
        <p:txBody>
          <a:bodyPr vert="horz" wrap="square" lIns="0" tIns="0" rIns="0" bIns="0" rtlCol="0">
            <a:noAutofit/>
          </a:bodyPr>
          <a:lstStyle>
            <a:lvl1pPr>
              <a:defRPr lang="en-US" sz="1100">
                <a:latin typeface="Arial" panose="020B0604020202020204" pitchFamily="34" charset="0"/>
                <a:cs typeface="Arial" panose="020B0604020202020204" pitchFamily="34" charset="0"/>
              </a:defRPr>
            </a:lvl1pPr>
          </a:lstStyle>
          <a:p>
            <a:pPr lvl="0"/>
            <a:endParaRPr lang="en-US"/>
          </a:p>
        </p:txBody>
      </p:sp>
      <p:sp>
        <p:nvSpPr>
          <p:cNvPr id="18" name="Picture Placeholder 8">
            <a:extLst>
              <a:ext uri="{FF2B5EF4-FFF2-40B4-BE49-F238E27FC236}">
                <a16:creationId xmlns:a16="http://schemas.microsoft.com/office/drawing/2014/main" id="{40E60CC8-D654-43C9-B15B-BDA2CBFAE0C9}"/>
              </a:ext>
            </a:extLst>
          </p:cNvPr>
          <p:cNvSpPr>
            <a:spLocks noGrp="1"/>
          </p:cNvSpPr>
          <p:nvPr>
            <p:ph type="pic" sz="quarter" idx="15"/>
          </p:nvPr>
        </p:nvSpPr>
        <p:spPr>
          <a:xfrm>
            <a:off x="3529199" y="2032391"/>
            <a:ext cx="2226437" cy="2226437"/>
          </a:xfrm>
          <a:prstGeom prst="roundRect">
            <a:avLst>
              <a:gd name="adj" fmla="val 7540"/>
            </a:avLst>
          </a:prstGeom>
          <a:pattFill prst="pct5">
            <a:fgClr>
              <a:srgbClr val="00042A"/>
            </a:fgClr>
            <a:bgClr>
              <a:schemeClr val="bg1"/>
            </a:bgClr>
          </a:pattFill>
          <a:ln w="25400">
            <a:solidFill>
              <a:srgbClr val="A6A6A6"/>
            </a:solidFill>
          </a:ln>
        </p:spPr>
        <p:txBody>
          <a:bodyPr vert="horz" wrap="square" lIns="0" tIns="0" rIns="0" bIns="0" rtlCol="0">
            <a:noAutofit/>
          </a:bodyPr>
          <a:lstStyle>
            <a:lvl1pPr>
              <a:defRPr lang="en-US" sz="1100">
                <a:latin typeface="Arial" panose="020B0604020202020204" pitchFamily="34" charset="0"/>
                <a:cs typeface="Arial" panose="020B0604020202020204" pitchFamily="34" charset="0"/>
              </a:defRPr>
            </a:lvl1pPr>
          </a:lstStyle>
          <a:p>
            <a:pPr lvl="0"/>
            <a:endParaRPr lang="en-US"/>
          </a:p>
        </p:txBody>
      </p:sp>
      <p:sp>
        <p:nvSpPr>
          <p:cNvPr id="19" name="Picture Placeholder 6">
            <a:extLst>
              <a:ext uri="{FF2B5EF4-FFF2-40B4-BE49-F238E27FC236}">
                <a16:creationId xmlns:a16="http://schemas.microsoft.com/office/drawing/2014/main" id="{B5157FA0-966E-47A9-8533-2AD315B4DA97}"/>
              </a:ext>
            </a:extLst>
          </p:cNvPr>
          <p:cNvSpPr>
            <a:spLocks noGrp="1"/>
          </p:cNvSpPr>
          <p:nvPr>
            <p:ph type="pic" sz="quarter" idx="16"/>
          </p:nvPr>
        </p:nvSpPr>
        <p:spPr>
          <a:xfrm>
            <a:off x="609600" y="2032392"/>
            <a:ext cx="2226437" cy="2226437"/>
          </a:xfrm>
          <a:prstGeom prst="roundRect">
            <a:avLst>
              <a:gd name="adj" fmla="val 8111"/>
            </a:avLst>
          </a:prstGeom>
          <a:pattFill prst="pct5">
            <a:fgClr>
              <a:srgbClr val="00042A"/>
            </a:fgClr>
            <a:bgClr>
              <a:schemeClr val="bg1"/>
            </a:bgClr>
          </a:pattFill>
          <a:ln w="25400">
            <a:solidFill>
              <a:srgbClr val="A6A6A6"/>
            </a:solidFill>
          </a:ln>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20" name="Content Placeholder 11">
            <a:extLst>
              <a:ext uri="{FF2B5EF4-FFF2-40B4-BE49-F238E27FC236}">
                <a16:creationId xmlns:a16="http://schemas.microsoft.com/office/drawing/2014/main" id="{EEBD73D6-FE5F-4192-AF50-0D3404BDC490}"/>
              </a:ext>
            </a:extLst>
          </p:cNvPr>
          <p:cNvSpPr>
            <a:spLocks noGrp="1"/>
          </p:cNvSpPr>
          <p:nvPr>
            <p:ph sz="quarter" idx="17"/>
          </p:nvPr>
        </p:nvSpPr>
        <p:spPr>
          <a:xfrm>
            <a:off x="617567" y="4459521"/>
            <a:ext cx="2218471" cy="347697"/>
          </a:xfrm>
        </p:spPr>
        <p:txBody>
          <a:bodyPr tIns="0" rIns="0" bIns="0" anchor="ctr" anchorCtr="0">
            <a:noAutofit/>
          </a:bodyPr>
          <a:lstStyle>
            <a:lvl1pPr marL="0" indent="0" algn="ctr">
              <a:lnSpc>
                <a:spcPct val="100000"/>
              </a:lnSpc>
              <a:buFontTx/>
              <a:buNone/>
              <a:defRPr sz="1867" b="0">
                <a:solidFill>
                  <a:schemeClr val="tx1"/>
                </a:solidFill>
              </a:defRPr>
            </a:lvl1pPr>
            <a:lvl2pPr marL="243827" indent="0">
              <a:buNone/>
              <a:defRPr/>
            </a:lvl2pPr>
          </a:lstStyle>
          <a:p>
            <a:pPr lvl="0"/>
            <a:r>
              <a:rPr lang="en-US"/>
              <a:t>Click to edit</a:t>
            </a:r>
          </a:p>
        </p:txBody>
      </p:sp>
      <p:sp>
        <p:nvSpPr>
          <p:cNvPr id="21" name="Content Placeholder 11">
            <a:extLst>
              <a:ext uri="{FF2B5EF4-FFF2-40B4-BE49-F238E27FC236}">
                <a16:creationId xmlns:a16="http://schemas.microsoft.com/office/drawing/2014/main" id="{E33406A7-33A2-42BA-A0B7-0C983944DCCE}"/>
              </a:ext>
            </a:extLst>
          </p:cNvPr>
          <p:cNvSpPr>
            <a:spLocks noGrp="1"/>
          </p:cNvSpPr>
          <p:nvPr>
            <p:ph sz="quarter" idx="18" hasCustomPrompt="1"/>
          </p:nvPr>
        </p:nvSpPr>
        <p:spPr>
          <a:xfrm>
            <a:off x="609602" y="4825593"/>
            <a:ext cx="2243165" cy="279808"/>
          </a:xfrm>
        </p:spPr>
        <p:txBody>
          <a:bodyPr tIns="0" rIns="0" bIns="0">
            <a:noAutofit/>
          </a:bodyPr>
          <a:lstStyle>
            <a:lvl1pPr marL="0" indent="0" algn="ctr">
              <a:lnSpc>
                <a:spcPct val="150000"/>
              </a:lnSpc>
              <a:buFontTx/>
              <a:buNone/>
              <a:defRPr sz="1200">
                <a:solidFill>
                  <a:schemeClr val="tx1"/>
                </a:solidFill>
              </a:defRPr>
            </a:lvl1pPr>
            <a:lvl2pPr marL="243827" indent="0">
              <a:buNone/>
              <a:defRPr/>
            </a:lvl2pPr>
          </a:lstStyle>
          <a:p>
            <a:pPr lvl="0"/>
            <a:r>
              <a:rPr lang="en-US"/>
              <a:t>Click to edit master text styles</a:t>
            </a:r>
          </a:p>
        </p:txBody>
      </p:sp>
      <p:sp>
        <p:nvSpPr>
          <p:cNvPr id="22" name="Content Placeholder 11">
            <a:extLst>
              <a:ext uri="{FF2B5EF4-FFF2-40B4-BE49-F238E27FC236}">
                <a16:creationId xmlns:a16="http://schemas.microsoft.com/office/drawing/2014/main" id="{7F41E4BB-7F62-442C-975E-E3D102FC6993}"/>
              </a:ext>
            </a:extLst>
          </p:cNvPr>
          <p:cNvSpPr>
            <a:spLocks noGrp="1"/>
          </p:cNvSpPr>
          <p:nvPr>
            <p:ph sz="quarter" idx="19" hasCustomPrompt="1"/>
          </p:nvPr>
        </p:nvSpPr>
        <p:spPr>
          <a:xfrm>
            <a:off x="609601" y="5233586"/>
            <a:ext cx="2262408" cy="1065615"/>
          </a:xfrm>
        </p:spPr>
        <p:txBody>
          <a:bodyPr tIns="0">
            <a:noAutofit/>
          </a:bodyPr>
          <a:lstStyle>
            <a:lvl1pPr marL="0" indent="0" algn="l">
              <a:lnSpc>
                <a:spcPct val="150000"/>
              </a:lnSpc>
              <a:buFontTx/>
              <a:buNone/>
              <a:defRPr sz="1067">
                <a:solidFill>
                  <a:schemeClr val="tx1"/>
                </a:solidFill>
              </a:defRPr>
            </a:lvl1pPr>
            <a:lvl2pPr marL="243827" indent="0">
              <a:buNone/>
              <a:defRPr/>
            </a:lvl2pPr>
          </a:lstStyle>
          <a:p>
            <a:pPr lvl="0"/>
            <a:r>
              <a:rPr lang="en-US"/>
              <a:t>Click to edit master text styles</a:t>
            </a:r>
          </a:p>
        </p:txBody>
      </p:sp>
      <p:sp>
        <p:nvSpPr>
          <p:cNvPr id="35" name="Content Placeholder 11">
            <a:extLst>
              <a:ext uri="{FF2B5EF4-FFF2-40B4-BE49-F238E27FC236}">
                <a16:creationId xmlns:a16="http://schemas.microsoft.com/office/drawing/2014/main" id="{9CAC3913-9392-45CA-A0A8-68B53F0EA220}"/>
              </a:ext>
            </a:extLst>
          </p:cNvPr>
          <p:cNvSpPr>
            <a:spLocks noGrp="1"/>
          </p:cNvSpPr>
          <p:nvPr>
            <p:ph sz="quarter" idx="20"/>
          </p:nvPr>
        </p:nvSpPr>
        <p:spPr>
          <a:xfrm>
            <a:off x="3545249" y="4459521"/>
            <a:ext cx="2218471" cy="347697"/>
          </a:xfrm>
        </p:spPr>
        <p:txBody>
          <a:bodyPr tIns="0" rIns="0" bIns="0" anchor="ctr" anchorCtr="0">
            <a:noAutofit/>
          </a:bodyPr>
          <a:lstStyle>
            <a:lvl1pPr marL="0" indent="0" algn="ctr">
              <a:lnSpc>
                <a:spcPct val="100000"/>
              </a:lnSpc>
              <a:buFontTx/>
              <a:buNone/>
              <a:defRPr sz="1867" b="0">
                <a:solidFill>
                  <a:schemeClr val="tx1"/>
                </a:solidFill>
              </a:defRPr>
            </a:lvl1pPr>
            <a:lvl2pPr marL="243827" indent="0">
              <a:buNone/>
              <a:defRPr/>
            </a:lvl2pPr>
          </a:lstStyle>
          <a:p>
            <a:pPr lvl="0"/>
            <a:r>
              <a:rPr lang="en-US"/>
              <a:t>Click to edit</a:t>
            </a:r>
          </a:p>
        </p:txBody>
      </p:sp>
      <p:sp>
        <p:nvSpPr>
          <p:cNvPr id="36" name="Content Placeholder 11">
            <a:extLst>
              <a:ext uri="{FF2B5EF4-FFF2-40B4-BE49-F238E27FC236}">
                <a16:creationId xmlns:a16="http://schemas.microsoft.com/office/drawing/2014/main" id="{86B97250-96F0-4268-8560-2F513500A805}"/>
              </a:ext>
            </a:extLst>
          </p:cNvPr>
          <p:cNvSpPr>
            <a:spLocks noGrp="1"/>
          </p:cNvSpPr>
          <p:nvPr>
            <p:ph sz="quarter" idx="21" hasCustomPrompt="1"/>
          </p:nvPr>
        </p:nvSpPr>
        <p:spPr>
          <a:xfrm>
            <a:off x="3537283" y="4825593"/>
            <a:ext cx="2243165" cy="279808"/>
          </a:xfrm>
        </p:spPr>
        <p:txBody>
          <a:bodyPr tIns="0" rIns="0" bIns="0">
            <a:noAutofit/>
          </a:bodyPr>
          <a:lstStyle>
            <a:lvl1pPr marL="0" indent="0" algn="ctr">
              <a:lnSpc>
                <a:spcPct val="150000"/>
              </a:lnSpc>
              <a:buFontTx/>
              <a:buNone/>
              <a:defRPr sz="1200">
                <a:solidFill>
                  <a:schemeClr val="tx1"/>
                </a:solidFill>
              </a:defRPr>
            </a:lvl1pPr>
            <a:lvl2pPr marL="243827" indent="0">
              <a:buNone/>
              <a:defRPr/>
            </a:lvl2pPr>
          </a:lstStyle>
          <a:p>
            <a:pPr lvl="0"/>
            <a:r>
              <a:rPr lang="en-US"/>
              <a:t>Click to edit master text styles</a:t>
            </a:r>
          </a:p>
        </p:txBody>
      </p:sp>
      <p:sp>
        <p:nvSpPr>
          <p:cNvPr id="37" name="Content Placeholder 11">
            <a:extLst>
              <a:ext uri="{FF2B5EF4-FFF2-40B4-BE49-F238E27FC236}">
                <a16:creationId xmlns:a16="http://schemas.microsoft.com/office/drawing/2014/main" id="{01381D3E-F1E3-428F-8F09-63592FA92764}"/>
              </a:ext>
            </a:extLst>
          </p:cNvPr>
          <p:cNvSpPr>
            <a:spLocks noGrp="1"/>
          </p:cNvSpPr>
          <p:nvPr>
            <p:ph sz="quarter" idx="22" hasCustomPrompt="1"/>
          </p:nvPr>
        </p:nvSpPr>
        <p:spPr>
          <a:xfrm>
            <a:off x="3537283" y="5233586"/>
            <a:ext cx="2262408" cy="1065615"/>
          </a:xfrm>
        </p:spPr>
        <p:txBody>
          <a:bodyPr tIns="0">
            <a:noAutofit/>
          </a:bodyPr>
          <a:lstStyle>
            <a:lvl1pPr marL="0" indent="0" algn="l">
              <a:lnSpc>
                <a:spcPct val="150000"/>
              </a:lnSpc>
              <a:buFontTx/>
              <a:buNone/>
              <a:defRPr sz="1067">
                <a:solidFill>
                  <a:schemeClr val="tx1"/>
                </a:solidFill>
              </a:defRPr>
            </a:lvl1pPr>
            <a:lvl2pPr marL="243827" indent="0">
              <a:buNone/>
              <a:defRPr/>
            </a:lvl2pPr>
          </a:lstStyle>
          <a:p>
            <a:pPr lvl="0"/>
            <a:r>
              <a:rPr lang="en-US"/>
              <a:t>Click to edit master text styles</a:t>
            </a:r>
          </a:p>
        </p:txBody>
      </p:sp>
      <p:sp>
        <p:nvSpPr>
          <p:cNvPr id="38" name="Content Placeholder 11">
            <a:extLst>
              <a:ext uri="{FF2B5EF4-FFF2-40B4-BE49-F238E27FC236}">
                <a16:creationId xmlns:a16="http://schemas.microsoft.com/office/drawing/2014/main" id="{8A08C099-E9B9-43AC-9442-208B94457A92}"/>
              </a:ext>
            </a:extLst>
          </p:cNvPr>
          <p:cNvSpPr>
            <a:spLocks noGrp="1"/>
          </p:cNvSpPr>
          <p:nvPr>
            <p:ph sz="quarter" idx="23"/>
          </p:nvPr>
        </p:nvSpPr>
        <p:spPr>
          <a:xfrm>
            <a:off x="6481016" y="4459521"/>
            <a:ext cx="2218471" cy="347697"/>
          </a:xfrm>
        </p:spPr>
        <p:txBody>
          <a:bodyPr tIns="0" rIns="0" bIns="0" anchor="ctr" anchorCtr="0">
            <a:noAutofit/>
          </a:bodyPr>
          <a:lstStyle>
            <a:lvl1pPr marL="0" indent="0" algn="ctr">
              <a:lnSpc>
                <a:spcPct val="100000"/>
              </a:lnSpc>
              <a:buFontTx/>
              <a:buNone/>
              <a:defRPr sz="1867" b="0">
                <a:solidFill>
                  <a:schemeClr val="tx1"/>
                </a:solidFill>
              </a:defRPr>
            </a:lvl1pPr>
            <a:lvl2pPr marL="243827" indent="0">
              <a:buNone/>
              <a:defRPr/>
            </a:lvl2pPr>
          </a:lstStyle>
          <a:p>
            <a:pPr lvl="0"/>
            <a:r>
              <a:rPr lang="en-US"/>
              <a:t>Click to edit</a:t>
            </a:r>
          </a:p>
        </p:txBody>
      </p:sp>
      <p:sp>
        <p:nvSpPr>
          <p:cNvPr id="39" name="Content Placeholder 11">
            <a:extLst>
              <a:ext uri="{FF2B5EF4-FFF2-40B4-BE49-F238E27FC236}">
                <a16:creationId xmlns:a16="http://schemas.microsoft.com/office/drawing/2014/main" id="{0734D7F2-E16F-4FCC-8444-AB20F7C2FCF4}"/>
              </a:ext>
            </a:extLst>
          </p:cNvPr>
          <p:cNvSpPr>
            <a:spLocks noGrp="1"/>
          </p:cNvSpPr>
          <p:nvPr>
            <p:ph sz="quarter" idx="24" hasCustomPrompt="1"/>
          </p:nvPr>
        </p:nvSpPr>
        <p:spPr>
          <a:xfrm>
            <a:off x="6473050" y="4825593"/>
            <a:ext cx="2243165" cy="279808"/>
          </a:xfrm>
        </p:spPr>
        <p:txBody>
          <a:bodyPr tIns="0" rIns="0" bIns="0">
            <a:noAutofit/>
          </a:bodyPr>
          <a:lstStyle>
            <a:lvl1pPr marL="0" indent="0" algn="ctr">
              <a:lnSpc>
                <a:spcPct val="150000"/>
              </a:lnSpc>
              <a:buFontTx/>
              <a:buNone/>
              <a:defRPr sz="1200">
                <a:solidFill>
                  <a:schemeClr val="tx1"/>
                </a:solidFill>
              </a:defRPr>
            </a:lvl1pPr>
            <a:lvl2pPr marL="243827" indent="0">
              <a:buNone/>
              <a:defRPr/>
            </a:lvl2pPr>
          </a:lstStyle>
          <a:p>
            <a:pPr lvl="0"/>
            <a:r>
              <a:rPr lang="en-US"/>
              <a:t>Click to edit master text styles</a:t>
            </a:r>
          </a:p>
        </p:txBody>
      </p:sp>
      <p:sp>
        <p:nvSpPr>
          <p:cNvPr id="40" name="Content Placeholder 11">
            <a:extLst>
              <a:ext uri="{FF2B5EF4-FFF2-40B4-BE49-F238E27FC236}">
                <a16:creationId xmlns:a16="http://schemas.microsoft.com/office/drawing/2014/main" id="{D5323610-0295-45E8-9809-4FF54C3C6BFA}"/>
              </a:ext>
            </a:extLst>
          </p:cNvPr>
          <p:cNvSpPr>
            <a:spLocks noGrp="1"/>
          </p:cNvSpPr>
          <p:nvPr>
            <p:ph sz="quarter" idx="25" hasCustomPrompt="1"/>
          </p:nvPr>
        </p:nvSpPr>
        <p:spPr>
          <a:xfrm>
            <a:off x="6473050" y="5233586"/>
            <a:ext cx="2262408" cy="1065615"/>
          </a:xfrm>
        </p:spPr>
        <p:txBody>
          <a:bodyPr tIns="0">
            <a:noAutofit/>
          </a:bodyPr>
          <a:lstStyle>
            <a:lvl1pPr marL="0" indent="0" algn="l">
              <a:lnSpc>
                <a:spcPct val="150000"/>
              </a:lnSpc>
              <a:buFontTx/>
              <a:buNone/>
              <a:defRPr sz="1067">
                <a:solidFill>
                  <a:schemeClr val="tx1"/>
                </a:solidFill>
              </a:defRPr>
            </a:lvl1pPr>
            <a:lvl2pPr marL="243827" indent="0">
              <a:buNone/>
              <a:defRPr/>
            </a:lvl2pPr>
          </a:lstStyle>
          <a:p>
            <a:pPr lvl="0"/>
            <a:r>
              <a:rPr lang="en-US"/>
              <a:t>Click to edit master text styles</a:t>
            </a:r>
          </a:p>
        </p:txBody>
      </p:sp>
      <p:sp>
        <p:nvSpPr>
          <p:cNvPr id="41" name="Content Placeholder 11">
            <a:extLst>
              <a:ext uri="{FF2B5EF4-FFF2-40B4-BE49-F238E27FC236}">
                <a16:creationId xmlns:a16="http://schemas.microsoft.com/office/drawing/2014/main" id="{B262BED4-009C-4A2D-B9F5-3942A424202B}"/>
              </a:ext>
            </a:extLst>
          </p:cNvPr>
          <p:cNvSpPr>
            <a:spLocks noGrp="1"/>
          </p:cNvSpPr>
          <p:nvPr>
            <p:ph sz="quarter" idx="26"/>
          </p:nvPr>
        </p:nvSpPr>
        <p:spPr>
          <a:xfrm>
            <a:off x="9445645" y="4459521"/>
            <a:ext cx="2218471" cy="347697"/>
          </a:xfrm>
        </p:spPr>
        <p:txBody>
          <a:bodyPr tIns="0" rIns="0" bIns="0" anchor="ctr" anchorCtr="0">
            <a:noAutofit/>
          </a:bodyPr>
          <a:lstStyle>
            <a:lvl1pPr marL="0" indent="0" algn="ctr">
              <a:lnSpc>
                <a:spcPct val="100000"/>
              </a:lnSpc>
              <a:buFontTx/>
              <a:buNone/>
              <a:defRPr sz="1867" b="0">
                <a:solidFill>
                  <a:schemeClr val="tx1"/>
                </a:solidFill>
              </a:defRPr>
            </a:lvl1pPr>
            <a:lvl2pPr marL="243827" indent="0">
              <a:buNone/>
              <a:defRPr/>
            </a:lvl2pPr>
          </a:lstStyle>
          <a:p>
            <a:pPr lvl="0"/>
            <a:r>
              <a:rPr lang="en-US"/>
              <a:t>Click to edit</a:t>
            </a:r>
          </a:p>
        </p:txBody>
      </p:sp>
      <p:sp>
        <p:nvSpPr>
          <p:cNvPr id="42" name="Content Placeholder 11">
            <a:extLst>
              <a:ext uri="{FF2B5EF4-FFF2-40B4-BE49-F238E27FC236}">
                <a16:creationId xmlns:a16="http://schemas.microsoft.com/office/drawing/2014/main" id="{182D5C89-45F0-4FE7-B2AF-145936E0E468}"/>
              </a:ext>
            </a:extLst>
          </p:cNvPr>
          <p:cNvSpPr>
            <a:spLocks noGrp="1"/>
          </p:cNvSpPr>
          <p:nvPr>
            <p:ph sz="quarter" idx="27" hasCustomPrompt="1"/>
          </p:nvPr>
        </p:nvSpPr>
        <p:spPr>
          <a:xfrm>
            <a:off x="9437680" y="4825593"/>
            <a:ext cx="2243165" cy="279808"/>
          </a:xfrm>
        </p:spPr>
        <p:txBody>
          <a:bodyPr tIns="0" rIns="0" bIns="0">
            <a:noAutofit/>
          </a:bodyPr>
          <a:lstStyle>
            <a:lvl1pPr marL="0" indent="0" algn="ctr">
              <a:lnSpc>
                <a:spcPct val="150000"/>
              </a:lnSpc>
              <a:buFontTx/>
              <a:buNone/>
              <a:defRPr sz="1200">
                <a:solidFill>
                  <a:schemeClr val="tx1"/>
                </a:solidFill>
              </a:defRPr>
            </a:lvl1pPr>
            <a:lvl2pPr marL="243827" indent="0">
              <a:buNone/>
              <a:defRPr/>
            </a:lvl2pPr>
          </a:lstStyle>
          <a:p>
            <a:pPr lvl="0"/>
            <a:r>
              <a:rPr lang="en-US"/>
              <a:t>Click to edit master text styles</a:t>
            </a:r>
          </a:p>
        </p:txBody>
      </p:sp>
      <p:sp>
        <p:nvSpPr>
          <p:cNvPr id="43" name="Content Placeholder 11">
            <a:extLst>
              <a:ext uri="{FF2B5EF4-FFF2-40B4-BE49-F238E27FC236}">
                <a16:creationId xmlns:a16="http://schemas.microsoft.com/office/drawing/2014/main" id="{2875DEE1-1852-476E-8557-EB628842DC86}"/>
              </a:ext>
            </a:extLst>
          </p:cNvPr>
          <p:cNvSpPr>
            <a:spLocks noGrp="1"/>
          </p:cNvSpPr>
          <p:nvPr>
            <p:ph sz="quarter" idx="28" hasCustomPrompt="1"/>
          </p:nvPr>
        </p:nvSpPr>
        <p:spPr>
          <a:xfrm>
            <a:off x="9437679" y="5233586"/>
            <a:ext cx="2262408" cy="1065615"/>
          </a:xfrm>
        </p:spPr>
        <p:txBody>
          <a:bodyPr tIns="0">
            <a:noAutofit/>
          </a:bodyPr>
          <a:lstStyle>
            <a:lvl1pPr marL="0" indent="0" algn="l">
              <a:lnSpc>
                <a:spcPct val="150000"/>
              </a:lnSpc>
              <a:buFontTx/>
              <a:buNone/>
              <a:defRPr sz="1067">
                <a:solidFill>
                  <a:schemeClr val="tx1"/>
                </a:solidFill>
              </a:defRPr>
            </a:lvl1pPr>
            <a:lvl2pPr marL="243827" indent="0">
              <a:buNone/>
              <a:defRPr/>
            </a:lvl2pPr>
          </a:lstStyle>
          <a:p>
            <a:pPr lvl="0"/>
            <a:r>
              <a:rPr lang="en-US"/>
              <a:t>Click to edit master text styles</a:t>
            </a:r>
          </a:p>
        </p:txBody>
      </p:sp>
      <p:sp>
        <p:nvSpPr>
          <p:cNvPr id="23" name="Title 1">
            <a:extLst>
              <a:ext uri="{FF2B5EF4-FFF2-40B4-BE49-F238E27FC236}">
                <a16:creationId xmlns:a16="http://schemas.microsoft.com/office/drawing/2014/main" id="{F3583E01-3843-4917-B485-F4D0253B7F31}"/>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3" name="Slide Number Placeholder 5">
            <a:extLst>
              <a:ext uri="{FF2B5EF4-FFF2-40B4-BE49-F238E27FC236}">
                <a16:creationId xmlns:a16="http://schemas.microsoft.com/office/drawing/2014/main" id="{9E72C3A2-67D5-E834-8D43-163024CD038C}"/>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2" name="Footer Placeholder 5">
            <a:extLst>
              <a:ext uri="{FF2B5EF4-FFF2-40B4-BE49-F238E27FC236}">
                <a16:creationId xmlns:a16="http://schemas.microsoft.com/office/drawing/2014/main" id="{1ACBEE60-CF87-F7B0-C65E-936BCB86472E}"/>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57302495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ull picture slide">
    <p:spTree>
      <p:nvGrpSpPr>
        <p:cNvPr id="1" name=""/>
        <p:cNvGrpSpPr/>
        <p:nvPr/>
      </p:nvGrpSpPr>
      <p:grpSpPr>
        <a:xfrm>
          <a:off x="0" y="0"/>
          <a:ext cx="0" cy="0"/>
          <a:chOff x="0" y="0"/>
          <a:chExt cx="0" cy="0"/>
        </a:xfrm>
      </p:grpSpPr>
      <p:sp>
        <p:nvSpPr>
          <p:cNvPr id="4" name="Picture Placeholder 3"/>
          <p:cNvSpPr>
            <a:spLocks noGrp="1"/>
          </p:cNvSpPr>
          <p:nvPr>
            <p:ph type="pic" sz="quarter" idx="25"/>
          </p:nvPr>
        </p:nvSpPr>
        <p:spPr>
          <a:xfrm>
            <a:off x="0" y="0"/>
            <a:ext cx="12192000" cy="6858000"/>
          </a:xfrm>
        </p:spPr>
        <p:txBody>
          <a:bodyPr/>
          <a:lstStyle/>
          <a:p>
            <a:endParaRPr lang="en-US"/>
          </a:p>
        </p:txBody>
      </p:sp>
      <p:sp>
        <p:nvSpPr>
          <p:cNvPr id="12" name="Title 1">
            <a:extLst>
              <a:ext uri="{FF2B5EF4-FFF2-40B4-BE49-F238E27FC236}">
                <a16:creationId xmlns:a16="http://schemas.microsoft.com/office/drawing/2014/main" id="{C6F467CF-3A3B-4993-BCD8-DC69B51992F0}"/>
              </a:ext>
            </a:extLst>
          </p:cNvPr>
          <p:cNvSpPr>
            <a:spLocks noGrp="1"/>
          </p:cNvSpPr>
          <p:nvPr>
            <p:ph type="title" hasCustomPrompt="1"/>
          </p:nvPr>
        </p:nvSpPr>
        <p:spPr>
          <a:xfrm>
            <a:off x="609600" y="820574"/>
            <a:ext cx="10972800" cy="604456"/>
          </a:xfrm>
          <a:prstGeom prst="rect">
            <a:avLst/>
          </a:prstGeom>
        </p:spPr>
        <p:txBody>
          <a:bodyPr vert="horz" wrap="square" lIns="0" tIns="0" rIns="0" bIns="0" rtlCol="0" anchor="b" anchorCtr="0">
            <a:noAutofit/>
          </a:bodyPr>
          <a:lstStyle>
            <a:lvl1pPr>
              <a:defRPr lang="en-US" dirty="0">
                <a:solidFill>
                  <a:schemeClr val="tx2"/>
                </a:solidFill>
                <a:latin typeface="+mj-lt"/>
              </a:defRPr>
            </a:lvl1pPr>
          </a:lstStyle>
          <a:p>
            <a:pPr marL="0" lvl="0"/>
            <a:r>
              <a:rPr lang="en-US"/>
              <a:t>Click to edit the title</a:t>
            </a:r>
          </a:p>
        </p:txBody>
      </p:sp>
      <p:sp>
        <p:nvSpPr>
          <p:cNvPr id="13" name="Text Placeholder 10">
            <a:extLst>
              <a:ext uri="{FF2B5EF4-FFF2-40B4-BE49-F238E27FC236}">
                <a16:creationId xmlns:a16="http://schemas.microsoft.com/office/drawing/2014/main" id="{01307FEF-CC2A-4237-A413-E8AE156F7653}"/>
              </a:ext>
            </a:extLst>
          </p:cNvPr>
          <p:cNvSpPr>
            <a:spLocks noGrp="1"/>
          </p:cNvSpPr>
          <p:nvPr>
            <p:ph type="body" sz="quarter" idx="10" hasCustomPrompt="1"/>
          </p:nvPr>
        </p:nvSpPr>
        <p:spPr>
          <a:xfrm>
            <a:off x="609601" y="1519524"/>
            <a:ext cx="10972801" cy="502920"/>
          </a:xfrm>
        </p:spPr>
        <p:txBody>
          <a:bodyPr vert="horz" wrap="square" lIns="0" tIns="0" rIns="0" bIns="0" rtlCol="0">
            <a:noAutofit/>
          </a:bodyPr>
          <a:lstStyle>
            <a:lvl1pPr>
              <a:defRPr lang="en-US" sz="2000" dirty="0">
                <a:solidFill>
                  <a:schemeClr val="tx1"/>
                </a:solidFill>
              </a:defRPr>
            </a:lvl1pPr>
          </a:lstStyle>
          <a:p>
            <a:pPr marL="0" lvl="0" indent="0">
              <a:buNone/>
            </a:pPr>
            <a:r>
              <a:rPr lang="en-US"/>
              <a:t>Header text here</a:t>
            </a:r>
          </a:p>
        </p:txBody>
      </p:sp>
      <p:sp>
        <p:nvSpPr>
          <p:cNvPr id="2" name="Slide Number Placeholder 5">
            <a:extLst>
              <a:ext uri="{FF2B5EF4-FFF2-40B4-BE49-F238E27FC236}">
                <a16:creationId xmlns:a16="http://schemas.microsoft.com/office/drawing/2014/main" id="{F9D4B9A3-185B-173B-0352-7977959737F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FD06EA1F-40A3-5AAF-F32E-C6BFC0A78C42}"/>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4180493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adline - subhead - bod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D9C8-DB6E-6E6E-A223-A118CE5C0195}"/>
              </a:ext>
            </a:extLst>
          </p:cNvPr>
          <p:cNvSpPr>
            <a:spLocks noGrp="1"/>
          </p:cNvSpPr>
          <p:nvPr>
            <p:ph type="title"/>
          </p:nvPr>
        </p:nvSpPr>
        <p:spPr>
          <a:xfrm>
            <a:off x="609600" y="914605"/>
            <a:ext cx="10972800" cy="604456"/>
          </a:xfrm>
        </p:spPr>
        <p:txBody>
          <a:bodyPr vert="horz" wrap="square" lIns="0" tIns="0" rIns="0" bIns="0" rtlCol="0" anchor="b" anchorCtr="0">
            <a:noAutofit/>
          </a:bodyPr>
          <a:lstStyle>
            <a:lvl1pPr>
              <a:defRPr lang="en-US" dirty="0">
                <a:latin typeface="+mj-lt"/>
              </a:defRPr>
            </a:lvl1pPr>
          </a:lstStyle>
          <a:p>
            <a:pPr marL="0" lvl="0"/>
            <a:r>
              <a:rPr lang="en-US"/>
              <a:t>Click to edit Master title style</a:t>
            </a:r>
          </a:p>
        </p:txBody>
      </p:sp>
      <p:sp>
        <p:nvSpPr>
          <p:cNvPr id="12" name="Content Placeholder 2">
            <a:extLst>
              <a:ext uri="{FF2B5EF4-FFF2-40B4-BE49-F238E27FC236}">
                <a16:creationId xmlns:a16="http://schemas.microsoft.com/office/drawing/2014/main" id="{4ADA4481-CE05-7DB5-8E61-810380790C26}"/>
              </a:ext>
            </a:extLst>
          </p:cNvPr>
          <p:cNvSpPr>
            <a:spLocks noGrp="1"/>
          </p:cNvSpPr>
          <p:nvPr>
            <p:ph idx="16"/>
          </p:nvPr>
        </p:nvSpPr>
        <p:spPr>
          <a:xfrm>
            <a:off x="609600" y="2210970"/>
            <a:ext cx="10972800" cy="4258399"/>
          </a:xfrm>
        </p:spPr>
        <p:txBody>
          <a:bodyPr lIns="0" tIns="0" rIns="0" bIns="0"/>
          <a:lstStyle>
            <a:lvl1pPr>
              <a:buClr>
                <a:schemeClr val="tx2"/>
              </a:buClr>
              <a:defRPr sz="1800">
                <a:solidFill>
                  <a:schemeClr val="tx1"/>
                </a:solidFill>
              </a:defRPr>
            </a:lvl1pPr>
            <a:lvl2pPr marL="515914" indent="-280974">
              <a:buClr>
                <a:schemeClr val="tx2"/>
              </a:buClr>
              <a:tabLst/>
              <a:defRPr sz="1600">
                <a:solidFill>
                  <a:schemeClr val="tx1"/>
                </a:solidFill>
              </a:defRPr>
            </a:lvl2pPr>
            <a:lvl3pPr marL="744501" indent="-228589">
              <a:buClr>
                <a:schemeClr val="tx2"/>
              </a:buClr>
              <a:tabLst/>
              <a:defRPr sz="1400">
                <a:solidFill>
                  <a:schemeClr val="tx1"/>
                </a:solidFill>
              </a:defRPr>
            </a:lvl3pPr>
            <a:lvl4pPr marL="971502" indent="-227002">
              <a:buClr>
                <a:schemeClr val="tx2"/>
              </a:buClr>
              <a:tabLst/>
              <a:defRPr sz="1200">
                <a:solidFill>
                  <a:schemeClr val="tx1"/>
                </a:solidFill>
              </a:defRPr>
            </a:lvl4pPr>
            <a:lvl5pPr marL="1206441" indent="-234939">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7C1BDB6C-345F-AC4F-9B37-15180E0E2B6C}"/>
              </a:ext>
            </a:extLst>
          </p:cNvPr>
          <p:cNvSpPr>
            <a:spLocks noGrp="1"/>
          </p:cNvSpPr>
          <p:nvPr>
            <p:ph type="sldNum" sz="quarter" idx="4"/>
          </p:nvPr>
        </p:nvSpPr>
        <p:spPr>
          <a:xfrm>
            <a:off x="11526839" y="6470717"/>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7092F591-7A11-DAD7-9D3D-2656F7212D87}"/>
              </a:ext>
            </a:extLst>
          </p:cNvPr>
          <p:cNvSpPr>
            <a:spLocks noGrp="1"/>
          </p:cNvSpPr>
          <p:nvPr>
            <p:ph type="ftr" sz="quarter" idx="3"/>
          </p:nvPr>
        </p:nvSpPr>
        <p:spPr>
          <a:xfrm>
            <a:off x="6698807" y="6470715"/>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5" name="Text Placeholder 10">
            <a:extLst>
              <a:ext uri="{FF2B5EF4-FFF2-40B4-BE49-F238E27FC236}">
                <a16:creationId xmlns:a16="http://schemas.microsoft.com/office/drawing/2014/main" id="{32D2413B-E954-AFC0-97C9-D11B46E2E731}"/>
              </a:ext>
            </a:extLst>
          </p:cNvPr>
          <p:cNvSpPr>
            <a:spLocks noGrp="1"/>
          </p:cNvSpPr>
          <p:nvPr>
            <p:ph type="body" sz="quarter" idx="10" hasCustomPrompt="1"/>
          </p:nvPr>
        </p:nvSpPr>
        <p:spPr>
          <a:xfrm>
            <a:off x="609602" y="1613555"/>
            <a:ext cx="10972801" cy="502920"/>
          </a:xfrm>
        </p:spPr>
        <p:txBody>
          <a:bodyPr vert="horz" wrap="square" lIns="0" tIns="0" rIns="0" bIns="0" rtlCol="0">
            <a:noAutofit/>
          </a:bodyPr>
          <a:lstStyle>
            <a:lvl1pPr>
              <a:defRPr lang="en-US" sz="2000" dirty="0"/>
            </a:lvl1pPr>
          </a:lstStyle>
          <a:p>
            <a:pPr marL="0" lvl="0" indent="0">
              <a:buNone/>
            </a:pPr>
            <a:r>
              <a:rPr lang="en-US"/>
              <a:t>Header Text here</a:t>
            </a:r>
          </a:p>
        </p:txBody>
      </p:sp>
    </p:spTree>
    <p:extLst>
      <p:ext uri="{BB962C8B-B14F-4D97-AF65-F5344CB8AC3E}">
        <p14:creationId xmlns:p14="http://schemas.microsoft.com/office/powerpoint/2010/main" val="2083961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Headline - subhead - body text">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chorCtr="0"/>
          <a:lstStyle>
            <a:lvl1pPr>
              <a:defRPr>
                <a:solidFill>
                  <a:srgbClr val="1B1E1F"/>
                </a:solidFill>
              </a:defRPr>
            </a:lvl1pPr>
          </a:lstStyle>
          <a:p>
            <a:r>
              <a:rPr lang="en-US" dirty="0"/>
              <a:t>Click to edit Master title style</a:t>
            </a:r>
          </a:p>
        </p:txBody>
      </p:sp>
      <p:sp>
        <p:nvSpPr>
          <p:cNvPr id="3" name="Text Placeholder 2"/>
          <p:cNvSpPr>
            <a:spLocks noGrp="1"/>
          </p:cNvSpPr>
          <p:nvPr>
            <p:ph type="body" sz="quarter" idx="24"/>
          </p:nvPr>
        </p:nvSpPr>
        <p:spPr>
          <a:xfrm>
            <a:off x="838199" y="1092201"/>
            <a:ext cx="11012948" cy="571500"/>
          </a:xfrm>
          <a:prstGeom prst="rect">
            <a:avLst/>
          </a:prstGeom>
        </p:spPr>
        <p:txBody>
          <a:bodyPr tIns="0">
            <a:noAutofit/>
          </a:bodyPr>
          <a:lstStyle>
            <a:lvl1pPr marL="0" indent="0">
              <a:buFontTx/>
              <a:buNone/>
              <a:defRPr lang="en-US" sz="2667" b="0" i="0" kern="1200" spc="-40" dirty="0">
                <a:solidFill>
                  <a:srgbClr val="1B1E1F"/>
                </a:solidFill>
                <a:latin typeface="Raleway Light" charset="0"/>
                <a:ea typeface="Raleway Light" charset="0"/>
                <a:cs typeface="Raleway Light"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marL="0" lvl="0" indent="0" algn="l" defTabSz="609585" rtl="0" eaLnBrk="1" fontAlgn="base" hangingPunct="1">
              <a:lnSpc>
                <a:spcPct val="100000"/>
              </a:lnSpc>
              <a:spcBef>
                <a:spcPts val="533"/>
              </a:spcBef>
              <a:spcAft>
                <a:spcPts val="533"/>
              </a:spcAft>
              <a:buClr>
                <a:srgbClr val="54B948"/>
              </a:buClr>
              <a:buSzPct val="100000"/>
              <a:buFontTx/>
              <a:buNone/>
            </a:pPr>
            <a:r>
              <a:rPr lang="en-US" dirty="0"/>
              <a:t>Click to edit Master text styles</a:t>
            </a:r>
          </a:p>
        </p:txBody>
      </p:sp>
      <p:sp>
        <p:nvSpPr>
          <p:cNvPr id="7" name="Content Placeholder 6"/>
          <p:cNvSpPr>
            <a:spLocks noGrp="1"/>
          </p:cNvSpPr>
          <p:nvPr>
            <p:ph sz="quarter" idx="25"/>
          </p:nvPr>
        </p:nvSpPr>
        <p:spPr>
          <a:xfrm>
            <a:off x="838201" y="2119086"/>
            <a:ext cx="11013017" cy="4239381"/>
          </a:xfrm>
        </p:spPr>
        <p:txBody>
          <a:bodyPr/>
          <a:lstStyle>
            <a:lvl1pPr>
              <a:defRPr>
                <a:solidFill>
                  <a:srgbClr val="1B1E1F"/>
                </a:solidFill>
              </a:defRPr>
            </a:lvl1pPr>
            <a:lvl2pPr>
              <a:defRPr>
                <a:solidFill>
                  <a:srgbClr val="1B1E1F"/>
                </a:solidFill>
              </a:defRPr>
            </a:lvl2pPr>
            <a:lvl3pPr>
              <a:defRPr>
                <a:solidFill>
                  <a:srgbClr val="1B1E1F"/>
                </a:solidFill>
              </a:defRPr>
            </a:lvl3pPr>
            <a:lvl4pPr>
              <a:defRPr>
                <a:solidFill>
                  <a:srgbClr val="1B1E1F"/>
                </a:solidFill>
              </a:defRPr>
            </a:lvl4pPr>
            <a:lvl5pPr>
              <a:defRPr>
                <a:solidFill>
                  <a:srgbClr val="1B1E1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hape 4"/>
          <p:cNvSpPr>
            <a:spLocks noGrp="1"/>
          </p:cNvSpPr>
          <p:nvPr>
            <p:ph type="sldNum" sz="quarter" idx="4"/>
          </p:nvPr>
        </p:nvSpPr>
        <p:spPr>
          <a:xfrm>
            <a:off x="844551" y="6632298"/>
            <a:ext cx="184346" cy="225703"/>
          </a:xfrm>
          <a:prstGeom prst="rect">
            <a:avLst/>
          </a:prstGeom>
          <a:ln w="12700">
            <a:miter lim="400000"/>
          </a:ln>
        </p:spPr>
        <p:txBody>
          <a:bodyPr wrap="none" lIns="0" tIns="50800" rIns="50800" bIns="50800">
            <a:spAutoFit/>
          </a:bodyPr>
          <a:lstStyle>
            <a:lvl1pPr algn="l">
              <a:defRPr sz="800">
                <a:solidFill>
                  <a:schemeClr val="bg1">
                    <a:lumMod val="50000"/>
                  </a:schemeClr>
                </a:solidFill>
                <a:latin typeface="+mn-lt"/>
                <a:ea typeface="Open Sans" panose="020B0604020202020204" charset="0"/>
                <a:cs typeface="Open Sans" panose="020B0604020202020204" charset="0"/>
                <a:sym typeface="Open Sans"/>
              </a:defRPr>
            </a:lvl1pPr>
          </a:lstStyle>
          <a:p>
            <a:fld id="{86CB4B4D-7CA3-9044-876B-883B54F8677D}" type="slidenum">
              <a:rPr lang="en-US" smtClean="0"/>
              <a:pPr/>
              <a:t>‹#›</a:t>
            </a:fld>
            <a:endParaRPr lang="en-US" dirty="0"/>
          </a:p>
        </p:txBody>
      </p:sp>
      <p:sp>
        <p:nvSpPr>
          <p:cNvPr id="9" name="Footer Placeholder 7"/>
          <p:cNvSpPr>
            <a:spLocks noGrp="1"/>
          </p:cNvSpPr>
          <p:nvPr>
            <p:ph type="ftr" sz="quarter" idx="3"/>
          </p:nvPr>
        </p:nvSpPr>
        <p:spPr>
          <a:xfrm>
            <a:off x="1233021" y="6598101"/>
            <a:ext cx="4114800" cy="259900"/>
          </a:xfrm>
          <a:prstGeom prst="rect">
            <a:avLst/>
          </a:prstGeom>
        </p:spPr>
        <p:txBody>
          <a:bodyPr vert="horz" lIns="0" tIns="45720" rIns="91440" bIns="45720" rtlCol="0" anchor="ctr"/>
          <a:lstStyle>
            <a:lvl1pPr algn="l">
              <a:defRPr sz="800">
                <a:solidFill>
                  <a:schemeClr val="bg1">
                    <a:lumMod val="50000"/>
                  </a:schemeClr>
                </a:solidFill>
                <a:latin typeface="+mn-lt"/>
              </a:defRPr>
            </a:lvl1pPr>
          </a:lstStyle>
          <a:p>
            <a:r>
              <a:rPr lang="en-US"/>
              <a:t>NCR Confidential - Internal Use Only</a:t>
            </a:r>
            <a:endParaRPr lang="en-US" dirty="0"/>
          </a:p>
        </p:txBody>
      </p:sp>
    </p:spTree>
    <p:extLst>
      <p:ext uri="{BB962C8B-B14F-4D97-AF65-F5344CB8AC3E}">
        <p14:creationId xmlns:p14="http://schemas.microsoft.com/office/powerpoint/2010/main" val="5728945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92699"/>
            <a:ext cx="10972800" cy="766887"/>
          </a:xfrm>
          <a:prstGeom prst="rect">
            <a:avLst/>
          </a:prstGeom>
        </p:spPr>
        <p:txBody>
          <a:bodyPr>
            <a:normAutofit/>
          </a:bodyPr>
          <a:lstStyle>
            <a:lvl1pPr>
              <a:defRPr sz="4267"/>
            </a:lvl1pPr>
          </a:lstStyle>
          <a:p>
            <a:r>
              <a:rPr lang="en-US" dirty="0"/>
              <a:t>Click to edit Master title style</a:t>
            </a:r>
          </a:p>
        </p:txBody>
      </p:sp>
      <p:sp>
        <p:nvSpPr>
          <p:cNvPr id="3" name="Content Placeholder 2"/>
          <p:cNvSpPr>
            <a:spLocks noGrp="1"/>
          </p:cNvSpPr>
          <p:nvPr>
            <p:ph idx="1"/>
          </p:nvPr>
        </p:nvSpPr>
        <p:spPr>
          <a:xfrm>
            <a:off x="609600" y="1526798"/>
            <a:ext cx="10972800" cy="4494492"/>
          </a:xfrm>
        </p:spPr>
        <p:txBody>
          <a:bodyPr>
            <a:noAutofit/>
          </a:bodyPr>
          <a:lstStyle>
            <a:lvl1pPr>
              <a:lnSpc>
                <a:spcPct val="110000"/>
              </a:lnSpc>
              <a:spcBef>
                <a:spcPts val="800"/>
              </a:spcBef>
              <a:spcAft>
                <a:spcPts val="800"/>
              </a:spcAft>
              <a:defRPr/>
            </a:lvl1pPr>
            <a:lvl2pPr>
              <a:lnSpc>
                <a:spcPct val="110000"/>
              </a:lnSpc>
              <a:spcBef>
                <a:spcPts val="800"/>
              </a:spcBef>
              <a:spcAft>
                <a:spcPts val="800"/>
              </a:spcAft>
              <a:defRPr/>
            </a:lvl2pPr>
            <a:lvl3pPr>
              <a:lnSpc>
                <a:spcPct val="110000"/>
              </a:lnSpc>
              <a:spcBef>
                <a:spcPts val="800"/>
              </a:spcBef>
              <a:spcAft>
                <a:spcPts val="800"/>
              </a:spcAft>
              <a:defRPr/>
            </a:lvl3pPr>
            <a:lvl4pPr>
              <a:lnSpc>
                <a:spcPct val="110000"/>
              </a:lnSpc>
              <a:spcBef>
                <a:spcPts val="800"/>
              </a:spcBef>
              <a:spcAft>
                <a:spcPts val="800"/>
              </a:spcAft>
              <a:defRPr/>
            </a:lvl4pPr>
            <a:lvl5pPr>
              <a:lnSpc>
                <a:spcPct val="110000"/>
              </a:lnSpc>
              <a:spcBef>
                <a:spcPts val="800"/>
              </a:spcBef>
              <a:spcAft>
                <a:spcPts val="8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53794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E03C9F-DFB3-F319-F21F-4AC7F1CAC0A5}"/>
              </a:ext>
            </a:extLst>
          </p:cNvPr>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2" name="Title 1">
            <a:extLst>
              <a:ext uri="{FF2B5EF4-FFF2-40B4-BE49-F238E27FC236}">
                <a16:creationId xmlns:a16="http://schemas.microsoft.com/office/drawing/2014/main" id="{524E8995-46C5-8E9B-6AAB-44EF02E6167C}"/>
              </a:ext>
            </a:extLst>
          </p:cNvPr>
          <p:cNvSpPr>
            <a:spLocks noGrp="1"/>
          </p:cNvSpPr>
          <p:nvPr>
            <p:ph type="title" hasCustomPrompt="1"/>
          </p:nvPr>
        </p:nvSpPr>
        <p:spPr>
          <a:xfrm>
            <a:off x="869952" y="3429001"/>
            <a:ext cx="10306048" cy="857251"/>
          </a:xfrm>
        </p:spPr>
        <p:txBody>
          <a:bodyPr>
            <a:normAutofit/>
          </a:bodyPr>
          <a:lstStyle>
            <a:lvl1pPr>
              <a:defRPr sz="2400" b="1" i="0">
                <a:solidFill>
                  <a:schemeClr val="bg1"/>
                </a:solidFill>
                <a:latin typeface="Jost SemiBold" pitchFamily="2" charset="77"/>
                <a:ea typeface="Jost SemiBold" pitchFamily="2" charset="77"/>
              </a:defRPr>
            </a:lvl1pPr>
          </a:lstStyle>
          <a:p>
            <a:r>
              <a:rPr lang="en-US"/>
              <a:t>Pro-Forma 2024 Overview</a:t>
            </a:r>
          </a:p>
        </p:txBody>
      </p:sp>
      <p:sp>
        <p:nvSpPr>
          <p:cNvPr id="5" name="TextBox 4">
            <a:extLst>
              <a:ext uri="{FF2B5EF4-FFF2-40B4-BE49-F238E27FC236}">
                <a16:creationId xmlns:a16="http://schemas.microsoft.com/office/drawing/2014/main" id="{554B610F-9E9B-66F6-A587-42A1941559FB}"/>
              </a:ext>
            </a:extLst>
          </p:cNvPr>
          <p:cNvSpPr txBox="1"/>
          <p:nvPr userDrawn="1"/>
        </p:nvSpPr>
        <p:spPr>
          <a:xfrm>
            <a:off x="869952" y="1887129"/>
            <a:ext cx="9079264" cy="1769715"/>
          </a:xfrm>
          <a:prstGeom prst="rect">
            <a:avLst/>
          </a:prstGeom>
          <a:noFill/>
        </p:spPr>
        <p:txBody>
          <a:bodyPr wrap="square" lIns="0"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7200" b="1" i="0" u="none" strike="noStrike" kern="1200" cap="none" spc="0" normalizeH="0" baseline="0" noProof="0">
                <a:ln>
                  <a:noFill/>
                </a:ln>
                <a:solidFill>
                  <a:srgbClr val="FFFFFF"/>
                </a:solidFill>
                <a:effectLst/>
                <a:uLnTx/>
                <a:uFillTx/>
                <a:latin typeface="Jost SemiBold" pitchFamily="2" charset="77"/>
                <a:ea typeface="Jost SemiBold" pitchFamily="2" charset="77"/>
              </a:rPr>
              <a:t>Project Atlas</a:t>
            </a:r>
            <a:endParaRPr kumimoji="0" lang="en-US" sz="7200"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3200"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sp>
        <p:nvSpPr>
          <p:cNvPr id="14" name="Rectangle 13">
            <a:extLst>
              <a:ext uri="{FF2B5EF4-FFF2-40B4-BE49-F238E27FC236}">
                <a16:creationId xmlns:a16="http://schemas.microsoft.com/office/drawing/2014/main" id="{16D039E7-9DE3-C30A-5E7F-540F2F13699E}"/>
              </a:ext>
            </a:extLst>
          </p:cNvPr>
          <p:cNvSpPr/>
          <p:nvPr userDrawn="1"/>
        </p:nvSpPr>
        <p:spPr>
          <a:xfrm flipH="1">
            <a:off x="869951" y="3265497"/>
            <a:ext cx="1742016" cy="1028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3" name="TextBox 2">
            <a:extLst>
              <a:ext uri="{FF2B5EF4-FFF2-40B4-BE49-F238E27FC236}">
                <a16:creationId xmlns:a16="http://schemas.microsoft.com/office/drawing/2014/main" id="{9801A827-211F-12F6-65E3-1ADD3236445B}"/>
              </a:ext>
            </a:extLst>
          </p:cNvPr>
          <p:cNvSpPr txBox="1"/>
          <p:nvPr userDrawn="1"/>
        </p:nvSpPr>
        <p:spPr>
          <a:xfrm>
            <a:off x="8538353" y="6312811"/>
            <a:ext cx="2416047" cy="374398"/>
          </a:xfrm>
          <a:prstGeom prst="rect">
            <a:avLst/>
          </a:prstGeom>
          <a:noFill/>
        </p:spPr>
        <p:txBody>
          <a:bodyPr wrap="square"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chemeClr val="bg1"/>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bg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311016911"/>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E03C9F-DFB3-F319-F21F-4AC7F1CAC0A5}"/>
              </a:ext>
            </a:extLst>
          </p:cNvPr>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3" name="Title 1">
            <a:extLst>
              <a:ext uri="{FF2B5EF4-FFF2-40B4-BE49-F238E27FC236}">
                <a16:creationId xmlns:a16="http://schemas.microsoft.com/office/drawing/2014/main" id="{29AA3334-461A-B77F-51D6-D890EFD31B2B}"/>
              </a:ext>
            </a:extLst>
          </p:cNvPr>
          <p:cNvSpPr>
            <a:spLocks noGrp="1"/>
          </p:cNvSpPr>
          <p:nvPr>
            <p:ph type="title" hasCustomPrompt="1"/>
          </p:nvPr>
        </p:nvSpPr>
        <p:spPr>
          <a:xfrm>
            <a:off x="869952" y="3429001"/>
            <a:ext cx="10306048" cy="857251"/>
          </a:xfrm>
        </p:spPr>
        <p:txBody>
          <a:bodyPr>
            <a:normAutofit/>
          </a:bodyPr>
          <a:lstStyle>
            <a:lvl1pPr>
              <a:defRPr sz="2400" b="1" i="0">
                <a:solidFill>
                  <a:schemeClr val="bg1"/>
                </a:solidFill>
                <a:latin typeface="Jost SemiBold" pitchFamily="2" charset="77"/>
                <a:ea typeface="Jost SemiBold" pitchFamily="2" charset="77"/>
              </a:defRPr>
            </a:lvl1pPr>
          </a:lstStyle>
          <a:p>
            <a:r>
              <a:rPr lang="en-US"/>
              <a:t>Pro-Forma 2024 Overview</a:t>
            </a:r>
          </a:p>
        </p:txBody>
      </p:sp>
      <p:sp>
        <p:nvSpPr>
          <p:cNvPr id="6" name="TextBox 5">
            <a:extLst>
              <a:ext uri="{FF2B5EF4-FFF2-40B4-BE49-F238E27FC236}">
                <a16:creationId xmlns:a16="http://schemas.microsoft.com/office/drawing/2014/main" id="{2B9463E0-01A6-099A-AEB1-152E05B0BA2C}"/>
              </a:ext>
            </a:extLst>
          </p:cNvPr>
          <p:cNvSpPr txBox="1"/>
          <p:nvPr userDrawn="1"/>
        </p:nvSpPr>
        <p:spPr>
          <a:xfrm>
            <a:off x="869952" y="1887131"/>
            <a:ext cx="9079264" cy="1292661"/>
          </a:xfrm>
          <a:prstGeom prst="rect">
            <a:avLst/>
          </a:prstGeom>
          <a:noFill/>
        </p:spPr>
        <p:txBody>
          <a:bodyPr wrap="square" lIns="0"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7200" b="1" i="0" u="none" strike="noStrike" kern="1200" cap="none" spc="0" normalizeH="0" baseline="0" noProof="0">
                <a:ln>
                  <a:noFill/>
                </a:ln>
                <a:solidFill>
                  <a:schemeClr val="tx1"/>
                </a:solidFill>
                <a:effectLst/>
                <a:uLnTx/>
                <a:uFillTx/>
                <a:latin typeface="Jost SemiBold" pitchFamily="2" charset="77"/>
                <a:ea typeface="Jost SemiBold" pitchFamily="2" charset="77"/>
              </a:rPr>
              <a:t>Project Atlas</a:t>
            </a:r>
            <a:endParaRPr kumimoji="0" lang="en-US" sz="3200" b="1" i="0" u="none" strike="noStrike" kern="1200" cap="none" spc="0" normalizeH="0" baseline="0" noProof="0">
              <a:ln>
                <a:noFill/>
              </a:ln>
              <a:solidFill>
                <a:schemeClr val="bg1"/>
              </a:solidFill>
              <a:effectLst/>
              <a:uLnTx/>
              <a:uFillTx/>
              <a:latin typeface="Jost SemiBold" pitchFamily="2" charset="77"/>
              <a:ea typeface="Jost SemiBold" pitchFamily="2" charset="77"/>
            </a:endParaRPr>
          </a:p>
        </p:txBody>
      </p:sp>
      <p:sp>
        <p:nvSpPr>
          <p:cNvPr id="8" name="Rectangle 7">
            <a:extLst>
              <a:ext uri="{FF2B5EF4-FFF2-40B4-BE49-F238E27FC236}">
                <a16:creationId xmlns:a16="http://schemas.microsoft.com/office/drawing/2014/main" id="{AA8FED85-5E26-9F3A-BF9B-B3E032CC9116}"/>
              </a:ext>
            </a:extLst>
          </p:cNvPr>
          <p:cNvSpPr/>
          <p:nvPr userDrawn="1"/>
        </p:nvSpPr>
        <p:spPr>
          <a:xfrm flipH="1">
            <a:off x="869951" y="3265497"/>
            <a:ext cx="1742016" cy="102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Montserrat Medium"/>
              <a:ea typeface="DengXian Light"/>
              <a:cs typeface="Open Sans"/>
            </a:endParaRPr>
          </a:p>
        </p:txBody>
      </p:sp>
      <p:sp>
        <p:nvSpPr>
          <p:cNvPr id="2" name="TextBox 1">
            <a:extLst>
              <a:ext uri="{FF2B5EF4-FFF2-40B4-BE49-F238E27FC236}">
                <a16:creationId xmlns:a16="http://schemas.microsoft.com/office/drawing/2014/main" id="{2A3EAE38-62B9-80BF-8C69-37BF50EB9771}"/>
              </a:ext>
            </a:extLst>
          </p:cNvPr>
          <p:cNvSpPr txBox="1"/>
          <p:nvPr userDrawn="1"/>
        </p:nvSpPr>
        <p:spPr>
          <a:xfrm>
            <a:off x="8538353" y="6312811"/>
            <a:ext cx="2416047" cy="374398"/>
          </a:xfrm>
          <a:prstGeom prst="rect">
            <a:avLst/>
          </a:prstGeom>
          <a:noFill/>
        </p:spPr>
        <p:txBody>
          <a:bodyPr wrap="square"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chemeClr val="bg1"/>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bg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176347233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821E88-3B92-E1D7-83B9-5A6AAE498EAB}"/>
              </a:ext>
            </a:extLst>
          </p:cNvPr>
          <p:cNvSpPr/>
          <p:nvPr userDrawn="1"/>
        </p:nvSpPr>
        <p:spPr>
          <a:xfrm>
            <a:off x="8270451" y="6000753"/>
            <a:ext cx="3921551" cy="857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pic>
        <p:nvPicPr>
          <p:cNvPr id="3" name="Graphic 2">
            <a:extLst>
              <a:ext uri="{FF2B5EF4-FFF2-40B4-BE49-F238E27FC236}">
                <a16:creationId xmlns:a16="http://schemas.microsoft.com/office/drawing/2014/main" id="{16F2C3EC-3A8C-7221-E7A4-4A94C778E36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90" b="49810"/>
          <a:stretch/>
        </p:blipFill>
        <p:spPr>
          <a:xfrm>
            <a:off x="0" y="0"/>
            <a:ext cx="12192000" cy="6858000"/>
          </a:xfrm>
          <a:prstGeom prst="rect">
            <a:avLst/>
          </a:prstGeom>
        </p:spPr>
      </p:pic>
      <p:sp>
        <p:nvSpPr>
          <p:cNvPr id="4" name="Title 1">
            <a:extLst>
              <a:ext uri="{FF2B5EF4-FFF2-40B4-BE49-F238E27FC236}">
                <a16:creationId xmlns:a16="http://schemas.microsoft.com/office/drawing/2014/main" id="{31CBD5DB-E9BD-0DF3-A8CA-134A1B80BB61}"/>
              </a:ext>
            </a:extLst>
          </p:cNvPr>
          <p:cNvSpPr>
            <a:spLocks noGrp="1"/>
          </p:cNvSpPr>
          <p:nvPr>
            <p:ph type="title" hasCustomPrompt="1"/>
          </p:nvPr>
        </p:nvSpPr>
        <p:spPr>
          <a:xfrm>
            <a:off x="869952" y="3429001"/>
            <a:ext cx="10306048" cy="857251"/>
          </a:xfrm>
        </p:spPr>
        <p:txBody>
          <a:bodyPr>
            <a:normAutofit/>
          </a:bodyPr>
          <a:lstStyle>
            <a:lvl1pPr>
              <a:defRPr sz="2400" b="1" i="0">
                <a:solidFill>
                  <a:schemeClr val="tx1"/>
                </a:solidFill>
                <a:latin typeface="Jost SemiBold" pitchFamily="2" charset="77"/>
                <a:ea typeface="Jost SemiBold" pitchFamily="2" charset="77"/>
              </a:defRPr>
            </a:lvl1pPr>
          </a:lstStyle>
          <a:p>
            <a:r>
              <a:rPr lang="en-US"/>
              <a:t>Pro-Forma 2024 Overview</a:t>
            </a:r>
          </a:p>
        </p:txBody>
      </p:sp>
      <p:sp>
        <p:nvSpPr>
          <p:cNvPr id="7" name="TextBox 6">
            <a:extLst>
              <a:ext uri="{FF2B5EF4-FFF2-40B4-BE49-F238E27FC236}">
                <a16:creationId xmlns:a16="http://schemas.microsoft.com/office/drawing/2014/main" id="{CDB5F5AE-F924-C1C3-09B3-C1CC145BEEA3}"/>
              </a:ext>
            </a:extLst>
          </p:cNvPr>
          <p:cNvSpPr txBox="1"/>
          <p:nvPr userDrawn="1"/>
        </p:nvSpPr>
        <p:spPr>
          <a:xfrm>
            <a:off x="869952" y="1887129"/>
            <a:ext cx="9079264" cy="1769715"/>
          </a:xfrm>
          <a:prstGeom prst="rect">
            <a:avLst/>
          </a:prstGeom>
          <a:noFill/>
        </p:spPr>
        <p:txBody>
          <a:bodyPr wrap="square" lIns="0"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7200" b="1" i="0" u="none" strike="noStrike" kern="1200" cap="none" spc="0" normalizeH="0" baseline="0" noProof="0">
                <a:ln>
                  <a:noFill/>
                </a:ln>
                <a:solidFill>
                  <a:schemeClr val="tx1"/>
                </a:solidFill>
                <a:effectLst/>
                <a:uLnTx/>
                <a:uFillTx/>
                <a:latin typeface="Jost SemiBold" pitchFamily="2" charset="77"/>
                <a:ea typeface="Jost SemiBold" pitchFamily="2" charset="77"/>
              </a:rPr>
              <a:t>Project Atlas</a:t>
            </a:r>
            <a:endParaRPr kumimoji="0" lang="en-US" sz="7200"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3200"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sp>
        <p:nvSpPr>
          <p:cNvPr id="8" name="Rectangle 7">
            <a:extLst>
              <a:ext uri="{FF2B5EF4-FFF2-40B4-BE49-F238E27FC236}">
                <a16:creationId xmlns:a16="http://schemas.microsoft.com/office/drawing/2014/main" id="{C2B51A71-C98E-8495-2AA3-0800A564856A}"/>
              </a:ext>
            </a:extLst>
          </p:cNvPr>
          <p:cNvSpPr/>
          <p:nvPr userDrawn="1"/>
        </p:nvSpPr>
        <p:spPr>
          <a:xfrm flipH="1">
            <a:off x="869951" y="3265497"/>
            <a:ext cx="1742016" cy="1028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2" name="TextBox 1">
            <a:extLst>
              <a:ext uri="{FF2B5EF4-FFF2-40B4-BE49-F238E27FC236}">
                <a16:creationId xmlns:a16="http://schemas.microsoft.com/office/drawing/2014/main" id="{09962629-FA40-34D8-B125-C2424D7088F9}"/>
              </a:ext>
            </a:extLst>
          </p:cNvPr>
          <p:cNvSpPr txBox="1"/>
          <p:nvPr userDrawn="1"/>
        </p:nvSpPr>
        <p:spPr>
          <a:xfrm>
            <a:off x="8538353" y="6312811"/>
            <a:ext cx="2416047" cy="374398"/>
          </a:xfrm>
          <a:prstGeom prst="rect">
            <a:avLst/>
          </a:prstGeom>
          <a:noFill/>
        </p:spPr>
        <p:txBody>
          <a:bodyPr wrap="square"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943666141"/>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Cover">
    <p:spTree>
      <p:nvGrpSpPr>
        <p:cNvPr id="1" name=""/>
        <p:cNvGrpSpPr/>
        <p:nvPr/>
      </p:nvGrpSpPr>
      <p:grpSpPr>
        <a:xfrm>
          <a:off x="0" y="0"/>
          <a:ext cx="0" cy="0"/>
          <a:chOff x="0" y="0"/>
          <a:chExt cx="0" cy="0"/>
        </a:xfrm>
      </p:grpSpPr>
      <p:pic>
        <p:nvPicPr>
          <p:cNvPr id="5" name="Picture 4" descr="Businesswoman reading emails on escalator">
            <a:extLst>
              <a:ext uri="{FF2B5EF4-FFF2-40B4-BE49-F238E27FC236}">
                <a16:creationId xmlns:a16="http://schemas.microsoft.com/office/drawing/2014/main" id="{01A45E16-D022-5E84-3C5B-D413E9ABF8D3}"/>
              </a:ext>
            </a:extLst>
          </p:cNvPr>
          <p:cNvPicPr>
            <a:picLocks noChangeAspect="1"/>
          </p:cNvPicPr>
          <p:nvPr userDrawn="1"/>
        </p:nvPicPr>
        <p:blipFill>
          <a:blip r:embed="rId2"/>
          <a:srcRect/>
          <a:stretch/>
        </p:blipFill>
        <p:spPr>
          <a:xfrm>
            <a:off x="0" y="-666749"/>
            <a:ext cx="12192000" cy="7524749"/>
          </a:xfrm>
          <a:prstGeom prst="rect">
            <a:avLst/>
          </a:prstGeom>
        </p:spPr>
      </p:pic>
      <p:sp>
        <p:nvSpPr>
          <p:cNvPr id="9" name="Rectangle 8">
            <a:extLst>
              <a:ext uri="{FF2B5EF4-FFF2-40B4-BE49-F238E27FC236}">
                <a16:creationId xmlns:a16="http://schemas.microsoft.com/office/drawing/2014/main" id="{70707485-FBD6-3DCF-37D8-673E763180C2}"/>
              </a:ext>
            </a:extLst>
          </p:cNvPr>
          <p:cNvSpPr/>
          <p:nvPr userDrawn="1"/>
        </p:nvSpPr>
        <p:spPr>
          <a:xfrm>
            <a:off x="-891540" y="-3343633"/>
            <a:ext cx="16256000" cy="9144000"/>
          </a:xfrm>
          <a:prstGeom prst="rect">
            <a:avLst/>
          </a:prstGeom>
          <a:gradFill flip="none" rotWithShape="1">
            <a:gsLst>
              <a:gs pos="45000">
                <a:srgbClr val="FFFFFF">
                  <a:alpha val="68729"/>
                </a:srgbClr>
              </a:gs>
              <a:gs pos="0">
                <a:schemeClr val="bg1">
                  <a:alpha val="95587"/>
                </a:schemeClr>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17" fontAlgn="auto">
              <a:spcBef>
                <a:spcPts val="0"/>
              </a:spcBef>
              <a:spcAft>
                <a:spcPts val="0"/>
              </a:spcAft>
            </a:pPr>
            <a:endParaRPr lang="en-US" sz="2400">
              <a:solidFill>
                <a:srgbClr val="FFFFFF"/>
              </a:solidFill>
              <a:latin typeface="Jost Medium"/>
            </a:endParaRPr>
          </a:p>
        </p:txBody>
      </p:sp>
      <p:sp>
        <p:nvSpPr>
          <p:cNvPr id="4" name="Title 1">
            <a:extLst>
              <a:ext uri="{FF2B5EF4-FFF2-40B4-BE49-F238E27FC236}">
                <a16:creationId xmlns:a16="http://schemas.microsoft.com/office/drawing/2014/main" id="{31CBD5DB-E9BD-0DF3-A8CA-134A1B80BB61}"/>
              </a:ext>
            </a:extLst>
          </p:cNvPr>
          <p:cNvSpPr>
            <a:spLocks noGrp="1"/>
          </p:cNvSpPr>
          <p:nvPr>
            <p:ph type="title" hasCustomPrompt="1"/>
          </p:nvPr>
        </p:nvSpPr>
        <p:spPr>
          <a:xfrm>
            <a:off x="869952" y="3429001"/>
            <a:ext cx="10306048" cy="857251"/>
          </a:xfrm>
        </p:spPr>
        <p:txBody>
          <a:bodyPr>
            <a:normAutofit/>
          </a:bodyPr>
          <a:lstStyle>
            <a:lvl1pPr>
              <a:defRPr sz="2400" b="1" i="0">
                <a:solidFill>
                  <a:schemeClr val="tx1"/>
                </a:solidFill>
                <a:latin typeface="Jost SemiBold" pitchFamily="2" charset="77"/>
                <a:ea typeface="Jost SemiBold" pitchFamily="2" charset="77"/>
              </a:defRPr>
            </a:lvl1pPr>
          </a:lstStyle>
          <a:p>
            <a:r>
              <a:rPr lang="en-US"/>
              <a:t>Pro-Forma 2024 Overview</a:t>
            </a:r>
          </a:p>
        </p:txBody>
      </p:sp>
      <p:sp>
        <p:nvSpPr>
          <p:cNvPr id="7" name="TextBox 6">
            <a:extLst>
              <a:ext uri="{FF2B5EF4-FFF2-40B4-BE49-F238E27FC236}">
                <a16:creationId xmlns:a16="http://schemas.microsoft.com/office/drawing/2014/main" id="{CDB5F5AE-F924-C1C3-09B3-C1CC145BEEA3}"/>
              </a:ext>
            </a:extLst>
          </p:cNvPr>
          <p:cNvSpPr txBox="1"/>
          <p:nvPr userDrawn="1"/>
        </p:nvSpPr>
        <p:spPr>
          <a:xfrm>
            <a:off x="869952" y="1887129"/>
            <a:ext cx="9079264" cy="1769715"/>
          </a:xfrm>
          <a:prstGeom prst="rect">
            <a:avLst/>
          </a:prstGeom>
          <a:noFill/>
        </p:spPr>
        <p:txBody>
          <a:bodyPr wrap="square" lIns="0"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7200" b="1" i="0" u="none" strike="noStrike" kern="1200" cap="none" spc="0" normalizeH="0" baseline="0" noProof="0">
                <a:ln>
                  <a:noFill/>
                </a:ln>
                <a:solidFill>
                  <a:schemeClr val="tx1"/>
                </a:solidFill>
                <a:effectLst/>
                <a:uLnTx/>
                <a:uFillTx/>
                <a:latin typeface="Jost SemiBold" pitchFamily="2" charset="77"/>
                <a:ea typeface="Jost SemiBold" pitchFamily="2" charset="77"/>
              </a:rPr>
              <a:t>Project Atlas</a:t>
            </a:r>
            <a:endParaRPr kumimoji="0" lang="en-US" sz="7200"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3200"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sp>
        <p:nvSpPr>
          <p:cNvPr id="8" name="Rectangle 7">
            <a:extLst>
              <a:ext uri="{FF2B5EF4-FFF2-40B4-BE49-F238E27FC236}">
                <a16:creationId xmlns:a16="http://schemas.microsoft.com/office/drawing/2014/main" id="{C2B51A71-C98E-8495-2AA3-0800A564856A}"/>
              </a:ext>
            </a:extLst>
          </p:cNvPr>
          <p:cNvSpPr/>
          <p:nvPr userDrawn="1"/>
        </p:nvSpPr>
        <p:spPr>
          <a:xfrm flipH="1">
            <a:off x="869951" y="3265497"/>
            <a:ext cx="1742016" cy="1028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2" name="TextBox 1">
            <a:extLst>
              <a:ext uri="{FF2B5EF4-FFF2-40B4-BE49-F238E27FC236}">
                <a16:creationId xmlns:a16="http://schemas.microsoft.com/office/drawing/2014/main" id="{09962629-FA40-34D8-B125-C2424D7088F9}"/>
              </a:ext>
            </a:extLst>
          </p:cNvPr>
          <p:cNvSpPr txBox="1"/>
          <p:nvPr userDrawn="1"/>
        </p:nvSpPr>
        <p:spPr>
          <a:xfrm>
            <a:off x="8538353" y="6312811"/>
            <a:ext cx="2416047" cy="374398"/>
          </a:xfrm>
          <a:prstGeom prst="rect">
            <a:avLst/>
          </a:prstGeom>
          <a:solidFill>
            <a:schemeClr val="bg1">
              <a:alpha val="44000"/>
            </a:schemeClr>
          </a:solidFill>
          <a:effectLst>
            <a:softEdge rad="228600"/>
          </a:effectLst>
        </p:spPr>
        <p:txBody>
          <a:bodyPr wrap="square"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chemeClr val="tx1"/>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tx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1371215434"/>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821E88-3B92-E1D7-83B9-5A6AAE498EAB}"/>
              </a:ext>
            </a:extLst>
          </p:cNvPr>
          <p:cNvSpPr/>
          <p:nvPr userDrawn="1"/>
        </p:nvSpPr>
        <p:spPr>
          <a:xfrm>
            <a:off x="8270451" y="6000753"/>
            <a:ext cx="3921551" cy="857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4" name="Title 1">
            <a:extLst>
              <a:ext uri="{FF2B5EF4-FFF2-40B4-BE49-F238E27FC236}">
                <a16:creationId xmlns:a16="http://schemas.microsoft.com/office/drawing/2014/main" id="{31CBD5DB-E9BD-0DF3-A8CA-134A1B80BB61}"/>
              </a:ext>
            </a:extLst>
          </p:cNvPr>
          <p:cNvSpPr>
            <a:spLocks noGrp="1"/>
          </p:cNvSpPr>
          <p:nvPr>
            <p:ph type="title" hasCustomPrompt="1"/>
          </p:nvPr>
        </p:nvSpPr>
        <p:spPr>
          <a:xfrm>
            <a:off x="869952" y="5343361"/>
            <a:ext cx="10306048" cy="857251"/>
          </a:xfrm>
        </p:spPr>
        <p:txBody>
          <a:bodyPr>
            <a:normAutofit/>
          </a:bodyPr>
          <a:lstStyle>
            <a:lvl1pPr>
              <a:defRPr sz="2400" b="1" i="0">
                <a:solidFill>
                  <a:schemeClr val="accent6"/>
                </a:solidFill>
                <a:latin typeface="Jost SemiBold" pitchFamily="2" charset="77"/>
                <a:ea typeface="Jost SemiBold" pitchFamily="2" charset="77"/>
              </a:defRPr>
            </a:lvl1pPr>
          </a:lstStyle>
          <a:p>
            <a:r>
              <a:rPr lang="en-US"/>
              <a:t>Pro-Forma 2024 Overview</a:t>
            </a:r>
          </a:p>
        </p:txBody>
      </p:sp>
      <p:sp>
        <p:nvSpPr>
          <p:cNvPr id="7" name="TextBox 6">
            <a:extLst>
              <a:ext uri="{FF2B5EF4-FFF2-40B4-BE49-F238E27FC236}">
                <a16:creationId xmlns:a16="http://schemas.microsoft.com/office/drawing/2014/main" id="{CDB5F5AE-F924-C1C3-09B3-C1CC145BEEA3}"/>
              </a:ext>
            </a:extLst>
          </p:cNvPr>
          <p:cNvSpPr txBox="1"/>
          <p:nvPr userDrawn="1"/>
        </p:nvSpPr>
        <p:spPr>
          <a:xfrm>
            <a:off x="833180" y="3834891"/>
            <a:ext cx="9079264" cy="1169551"/>
          </a:xfrm>
          <a:prstGeom prst="rect">
            <a:avLst/>
          </a:prstGeom>
          <a:noFill/>
        </p:spPr>
        <p:txBody>
          <a:bodyPr wrap="square" lIns="0"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6400" b="1" i="0" u="none" strike="noStrike" kern="1200" cap="none" spc="0" normalizeH="0" baseline="0" noProof="0">
                <a:ln>
                  <a:noFill/>
                </a:ln>
                <a:solidFill>
                  <a:schemeClr val="tx1"/>
                </a:solidFill>
                <a:effectLst/>
                <a:uLnTx/>
                <a:uFillTx/>
                <a:latin typeface="Jost SemiBold" pitchFamily="2" charset="77"/>
                <a:ea typeface="Jost SemiBold" pitchFamily="2" charset="77"/>
              </a:rPr>
              <a:t>Project Atlas</a:t>
            </a:r>
            <a:endParaRPr kumimoji="0" lang="en-US" sz="2667"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pic>
        <p:nvPicPr>
          <p:cNvPr id="2" name="Graphic 1">
            <a:extLst>
              <a:ext uri="{FF2B5EF4-FFF2-40B4-BE49-F238E27FC236}">
                <a16:creationId xmlns:a16="http://schemas.microsoft.com/office/drawing/2014/main" id="{52D8EB30-AEB3-F371-50A7-207ED82051A3}"/>
              </a:ext>
            </a:extLst>
          </p:cNvPr>
          <p:cNvPicPr>
            <a:picLocks noChangeAspect="1"/>
          </p:cNvPicPr>
          <p:nvPr userDrawn="1"/>
        </p:nvPicPr>
        <p:blipFill rotWithShape="1">
          <a:blip r:embed="rId2">
            <a:alphaModFix/>
            <a:extLst>
              <a:ext uri="{96DAC541-7B7A-43D3-8B79-37D633B846F1}">
                <asvg:svgBlip xmlns:asvg="http://schemas.microsoft.com/office/drawing/2016/SVG/main" r:embed="rId3"/>
              </a:ext>
            </a:extLst>
          </a:blip>
          <a:srcRect l="4432" t="-12752" r="-4977" b="48991"/>
          <a:stretch/>
        </p:blipFill>
        <p:spPr>
          <a:xfrm rot="10800000">
            <a:off x="5432929" y="-2"/>
            <a:ext cx="6759071" cy="4286252"/>
          </a:xfrm>
          <a:prstGeom prst="rect">
            <a:avLst/>
          </a:prstGeom>
        </p:spPr>
      </p:pic>
      <p:pic>
        <p:nvPicPr>
          <p:cNvPr id="13" name="Picture 12">
            <a:extLst>
              <a:ext uri="{FF2B5EF4-FFF2-40B4-BE49-F238E27FC236}">
                <a16:creationId xmlns:a16="http://schemas.microsoft.com/office/drawing/2014/main" id="{5AA790D9-A260-C563-7BED-F829FEBE2F6F}"/>
              </a:ext>
            </a:extLst>
          </p:cNvPr>
          <p:cNvPicPr>
            <a:picLocks noChangeAspect="1"/>
          </p:cNvPicPr>
          <p:nvPr userDrawn="1"/>
        </p:nvPicPr>
        <p:blipFill>
          <a:blip r:embed="rId4"/>
          <a:stretch>
            <a:fillRect/>
          </a:stretch>
        </p:blipFill>
        <p:spPr>
          <a:xfrm>
            <a:off x="469486" y="2763963"/>
            <a:ext cx="3937255" cy="1246735"/>
          </a:xfrm>
          <a:prstGeom prst="rect">
            <a:avLst/>
          </a:prstGeom>
        </p:spPr>
      </p:pic>
      <p:cxnSp>
        <p:nvCxnSpPr>
          <p:cNvPr id="3" name="Straight Connector 2">
            <a:extLst>
              <a:ext uri="{FF2B5EF4-FFF2-40B4-BE49-F238E27FC236}">
                <a16:creationId xmlns:a16="http://schemas.microsoft.com/office/drawing/2014/main" id="{FDB0AFCD-AF52-A05E-47A0-CCB9A1074C94}"/>
              </a:ext>
            </a:extLst>
          </p:cNvPr>
          <p:cNvCxnSpPr/>
          <p:nvPr userDrawn="1"/>
        </p:nvCxnSpPr>
        <p:spPr>
          <a:xfrm>
            <a:off x="869948" y="5143500"/>
            <a:ext cx="869952" cy="0"/>
          </a:xfrm>
          <a:prstGeom prst="line">
            <a:avLst/>
          </a:prstGeom>
          <a:noFill/>
          <a:ln w="508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AB963D97-1E7E-8261-F52D-70FE9D09CC82}"/>
              </a:ext>
            </a:extLst>
          </p:cNvPr>
          <p:cNvSpPr txBox="1"/>
          <p:nvPr userDrawn="1"/>
        </p:nvSpPr>
        <p:spPr>
          <a:xfrm>
            <a:off x="8538353" y="6312811"/>
            <a:ext cx="2416047" cy="374398"/>
          </a:xfrm>
          <a:prstGeom prst="rect">
            <a:avLst/>
          </a:prstGeom>
          <a:noFill/>
        </p:spPr>
        <p:txBody>
          <a:bodyPr wrap="square"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2342051193"/>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821E88-3B92-E1D7-83B9-5A6AAE498EAB}"/>
              </a:ext>
            </a:extLst>
          </p:cNvPr>
          <p:cNvSpPr/>
          <p:nvPr userDrawn="1"/>
        </p:nvSpPr>
        <p:spPr>
          <a:xfrm>
            <a:off x="8270451" y="6000753"/>
            <a:ext cx="3921551" cy="857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4" name="Title 1">
            <a:extLst>
              <a:ext uri="{FF2B5EF4-FFF2-40B4-BE49-F238E27FC236}">
                <a16:creationId xmlns:a16="http://schemas.microsoft.com/office/drawing/2014/main" id="{31CBD5DB-E9BD-0DF3-A8CA-134A1B80BB61}"/>
              </a:ext>
            </a:extLst>
          </p:cNvPr>
          <p:cNvSpPr>
            <a:spLocks noGrp="1"/>
          </p:cNvSpPr>
          <p:nvPr>
            <p:ph type="title" hasCustomPrompt="1"/>
          </p:nvPr>
        </p:nvSpPr>
        <p:spPr>
          <a:xfrm>
            <a:off x="5038285" y="1321165"/>
            <a:ext cx="10306048" cy="857251"/>
          </a:xfrm>
        </p:spPr>
        <p:txBody>
          <a:bodyPr>
            <a:normAutofit/>
          </a:bodyPr>
          <a:lstStyle>
            <a:lvl1pPr>
              <a:defRPr sz="2400" b="1" i="0">
                <a:solidFill>
                  <a:schemeClr val="accent6"/>
                </a:solidFill>
                <a:latin typeface="Jost SemiBold" pitchFamily="2" charset="77"/>
                <a:ea typeface="Jost SemiBold" pitchFamily="2" charset="77"/>
              </a:defRPr>
            </a:lvl1pPr>
          </a:lstStyle>
          <a:p>
            <a:r>
              <a:rPr lang="en-US"/>
              <a:t>Pro-Forma 2024 Overview</a:t>
            </a:r>
          </a:p>
        </p:txBody>
      </p:sp>
      <p:sp>
        <p:nvSpPr>
          <p:cNvPr id="7" name="TextBox 6">
            <a:extLst>
              <a:ext uri="{FF2B5EF4-FFF2-40B4-BE49-F238E27FC236}">
                <a16:creationId xmlns:a16="http://schemas.microsoft.com/office/drawing/2014/main" id="{CDB5F5AE-F924-C1C3-09B3-C1CC145BEEA3}"/>
              </a:ext>
            </a:extLst>
          </p:cNvPr>
          <p:cNvSpPr txBox="1"/>
          <p:nvPr userDrawn="1"/>
        </p:nvSpPr>
        <p:spPr>
          <a:xfrm>
            <a:off x="5038285" y="681668"/>
            <a:ext cx="9079264" cy="1333699"/>
          </a:xfrm>
          <a:prstGeom prst="rect">
            <a:avLst/>
          </a:prstGeom>
          <a:noFill/>
        </p:spPr>
        <p:txBody>
          <a:bodyPr wrap="square" lIns="0"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5333" b="1" i="0" u="none" strike="noStrike" kern="1200" cap="none" spc="0" normalizeH="0" baseline="0" noProof="0">
                <a:ln>
                  <a:noFill/>
                </a:ln>
                <a:solidFill>
                  <a:schemeClr val="tx1"/>
                </a:solidFill>
                <a:effectLst/>
                <a:uLnTx/>
                <a:uFillTx/>
                <a:latin typeface="Jost SemiBold" pitchFamily="2" charset="77"/>
                <a:ea typeface="Jost SemiBold" pitchFamily="2" charset="77"/>
              </a:rPr>
              <a:t>Project Atlas</a:t>
            </a:r>
            <a:endParaRPr kumimoji="0" lang="en-US" sz="5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2133"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pic>
        <p:nvPicPr>
          <p:cNvPr id="2" name="Graphic 1">
            <a:extLst>
              <a:ext uri="{FF2B5EF4-FFF2-40B4-BE49-F238E27FC236}">
                <a16:creationId xmlns:a16="http://schemas.microsoft.com/office/drawing/2014/main" id="{52D8EB30-AEB3-F371-50A7-207ED82051A3}"/>
              </a:ext>
            </a:extLst>
          </p:cNvPr>
          <p:cNvPicPr>
            <a:picLocks noChangeAspect="1"/>
          </p:cNvPicPr>
          <p:nvPr userDrawn="1"/>
        </p:nvPicPr>
        <p:blipFill rotWithShape="1">
          <a:blip r:embed="rId2">
            <a:alphaModFix/>
            <a:extLst>
              <a:ext uri="{96DAC541-7B7A-43D3-8B79-37D633B846F1}">
                <asvg:svgBlip xmlns:asvg="http://schemas.microsoft.com/office/drawing/2016/SVG/main" r:embed="rId3"/>
              </a:ext>
            </a:extLst>
          </a:blip>
          <a:srcRect l="-35099" t="50000" r="-35099" b="-12523"/>
          <a:stretch/>
        </p:blipFill>
        <p:spPr>
          <a:xfrm rot="10800000">
            <a:off x="-1" y="2379284"/>
            <a:ext cx="12192000" cy="4478717"/>
          </a:xfrm>
          <a:prstGeom prst="rect">
            <a:avLst/>
          </a:prstGeom>
        </p:spPr>
      </p:pic>
      <p:pic>
        <p:nvPicPr>
          <p:cNvPr id="3" name="Picture 2" descr="A purple dots on a black background&#10;&#10;Description automatically generated">
            <a:extLst>
              <a:ext uri="{FF2B5EF4-FFF2-40B4-BE49-F238E27FC236}">
                <a16:creationId xmlns:a16="http://schemas.microsoft.com/office/drawing/2014/main" id="{E5A54BFD-6783-2BDF-DC4B-F688597FEFCE}"/>
              </a:ext>
            </a:extLst>
          </p:cNvPr>
          <p:cNvPicPr>
            <a:picLocks noChangeAspect="1"/>
          </p:cNvPicPr>
          <p:nvPr userDrawn="1"/>
        </p:nvPicPr>
        <p:blipFill>
          <a:blip r:embed="rId4"/>
          <a:stretch>
            <a:fillRect/>
          </a:stretch>
        </p:blipFill>
        <p:spPr>
          <a:xfrm>
            <a:off x="1037648" y="950484"/>
            <a:ext cx="3148637" cy="447885"/>
          </a:xfrm>
          <a:prstGeom prst="rect">
            <a:avLst/>
          </a:prstGeom>
        </p:spPr>
      </p:pic>
      <p:grpSp>
        <p:nvGrpSpPr>
          <p:cNvPr id="12" name="Group 11">
            <a:extLst>
              <a:ext uri="{FF2B5EF4-FFF2-40B4-BE49-F238E27FC236}">
                <a16:creationId xmlns:a16="http://schemas.microsoft.com/office/drawing/2014/main" id="{EE46C939-92DF-E91C-E452-DC5801FEB5BB}"/>
              </a:ext>
            </a:extLst>
          </p:cNvPr>
          <p:cNvGrpSpPr/>
          <p:nvPr userDrawn="1"/>
        </p:nvGrpSpPr>
        <p:grpSpPr>
          <a:xfrm rot="16200000">
            <a:off x="4221793" y="1112929"/>
            <a:ext cx="772696" cy="129216"/>
            <a:chOff x="4957011" y="513347"/>
            <a:chExt cx="3837206" cy="641685"/>
          </a:xfrm>
        </p:grpSpPr>
        <p:sp>
          <p:nvSpPr>
            <p:cNvPr id="5" name="Oval 4">
              <a:extLst>
                <a:ext uri="{FF2B5EF4-FFF2-40B4-BE49-F238E27FC236}">
                  <a16:creationId xmlns:a16="http://schemas.microsoft.com/office/drawing/2014/main" id="{132CB2BB-375B-65F7-D996-46F7D11A3B4E}"/>
                </a:ext>
              </a:extLst>
            </p:cNvPr>
            <p:cNvSpPr/>
            <p:nvPr userDrawn="1"/>
          </p:nvSpPr>
          <p:spPr>
            <a:xfrm>
              <a:off x="4957011" y="513347"/>
              <a:ext cx="641685" cy="6416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sz="2400"/>
            </a:p>
          </p:txBody>
        </p:sp>
        <p:sp>
          <p:nvSpPr>
            <p:cNvPr id="9" name="Oval 8">
              <a:extLst>
                <a:ext uri="{FF2B5EF4-FFF2-40B4-BE49-F238E27FC236}">
                  <a16:creationId xmlns:a16="http://schemas.microsoft.com/office/drawing/2014/main" id="{050D86CA-CA82-885E-A226-6BE8604B1B30}"/>
                </a:ext>
              </a:extLst>
            </p:cNvPr>
            <p:cNvSpPr/>
            <p:nvPr userDrawn="1"/>
          </p:nvSpPr>
          <p:spPr>
            <a:xfrm>
              <a:off x="6022183" y="513347"/>
              <a:ext cx="641686" cy="6416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sz="2400"/>
            </a:p>
          </p:txBody>
        </p:sp>
        <p:sp>
          <p:nvSpPr>
            <p:cNvPr id="10" name="Oval 9">
              <a:extLst>
                <a:ext uri="{FF2B5EF4-FFF2-40B4-BE49-F238E27FC236}">
                  <a16:creationId xmlns:a16="http://schemas.microsoft.com/office/drawing/2014/main" id="{FD2FCA26-A366-2159-560D-E6BDD1BF217E}"/>
                </a:ext>
              </a:extLst>
            </p:cNvPr>
            <p:cNvSpPr/>
            <p:nvPr userDrawn="1"/>
          </p:nvSpPr>
          <p:spPr>
            <a:xfrm>
              <a:off x="7087355" y="513347"/>
              <a:ext cx="641686" cy="6416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sz="2400"/>
            </a:p>
          </p:txBody>
        </p:sp>
        <p:sp>
          <p:nvSpPr>
            <p:cNvPr id="11" name="Oval 10">
              <a:extLst>
                <a:ext uri="{FF2B5EF4-FFF2-40B4-BE49-F238E27FC236}">
                  <a16:creationId xmlns:a16="http://schemas.microsoft.com/office/drawing/2014/main" id="{034EA184-EF6E-4D85-8815-9C100DFAACA2}"/>
                </a:ext>
              </a:extLst>
            </p:cNvPr>
            <p:cNvSpPr/>
            <p:nvPr userDrawn="1"/>
          </p:nvSpPr>
          <p:spPr>
            <a:xfrm>
              <a:off x="8152531" y="513347"/>
              <a:ext cx="641686" cy="6416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sz="2400"/>
            </a:p>
          </p:txBody>
        </p:sp>
      </p:grpSp>
      <p:sp>
        <p:nvSpPr>
          <p:cNvPr id="8" name="TextBox 7">
            <a:extLst>
              <a:ext uri="{FF2B5EF4-FFF2-40B4-BE49-F238E27FC236}">
                <a16:creationId xmlns:a16="http://schemas.microsoft.com/office/drawing/2014/main" id="{1A259428-529E-2137-6604-DBB41E13F937}"/>
              </a:ext>
            </a:extLst>
          </p:cNvPr>
          <p:cNvSpPr txBox="1"/>
          <p:nvPr userDrawn="1"/>
        </p:nvSpPr>
        <p:spPr>
          <a:xfrm>
            <a:off x="8538353" y="6312811"/>
            <a:ext cx="2416047" cy="374398"/>
          </a:xfrm>
          <a:prstGeom prst="rect">
            <a:avLst/>
          </a:prstGeom>
          <a:noFill/>
        </p:spPr>
        <p:txBody>
          <a:bodyPr wrap="square"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349829790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C1CE-D8E8-9567-0907-C99107A19DB6}"/>
              </a:ext>
            </a:extLst>
          </p:cNvPr>
          <p:cNvSpPr>
            <a:spLocks noGrp="1"/>
          </p:cNvSpPr>
          <p:nvPr>
            <p:ph type="title"/>
          </p:nvPr>
        </p:nvSpPr>
        <p:spPr>
          <a:xfrm>
            <a:off x="869953" y="857251"/>
            <a:ext cx="10449983" cy="3429000"/>
          </a:xfrm>
        </p:spPr>
        <p:txBody>
          <a:bodyPr anchor="b" anchorCtr="0">
            <a:normAutofit/>
          </a:bodyPr>
          <a:lstStyle>
            <a:lvl1pPr>
              <a:lnSpc>
                <a:spcPct val="100000"/>
              </a:lnSpc>
              <a:defRPr sz="4800"/>
            </a:lvl1pPr>
          </a:lstStyle>
          <a:p>
            <a:r>
              <a:rPr lang="en-US"/>
              <a:t>Click to edit Master title style</a:t>
            </a:r>
          </a:p>
        </p:txBody>
      </p:sp>
      <p:sp>
        <p:nvSpPr>
          <p:cNvPr id="8" name="Text Placeholder 7">
            <a:extLst>
              <a:ext uri="{FF2B5EF4-FFF2-40B4-BE49-F238E27FC236}">
                <a16:creationId xmlns:a16="http://schemas.microsoft.com/office/drawing/2014/main" id="{76852F4E-4426-2507-5382-717BC3D33D39}"/>
              </a:ext>
            </a:extLst>
          </p:cNvPr>
          <p:cNvSpPr>
            <a:spLocks noGrp="1"/>
          </p:cNvSpPr>
          <p:nvPr>
            <p:ph type="body" sz="quarter" idx="10"/>
          </p:nvPr>
        </p:nvSpPr>
        <p:spPr>
          <a:xfrm>
            <a:off x="869950" y="4495266"/>
            <a:ext cx="10449983" cy="1296471"/>
          </a:xfrm>
        </p:spPr>
        <p:txBody>
          <a:bodyPr>
            <a:normAutofit/>
          </a:bodyPr>
          <a:lstStyle>
            <a:lvl1pPr marL="0" indent="0">
              <a:buNone/>
              <a:defRPr sz="2133">
                <a:solidFill>
                  <a:schemeClr val="accent6"/>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55784D2-43E1-67FF-08B6-3BFE586086CE}"/>
              </a:ext>
            </a:extLst>
          </p:cNvPr>
          <p:cNvSpPr>
            <a:spLocks noGrp="1"/>
          </p:cNvSpPr>
          <p:nvPr>
            <p:ph type="pic" sz="quarter" idx="11" hasCustomPrompt="1"/>
          </p:nvPr>
        </p:nvSpPr>
        <p:spPr>
          <a:xfrm>
            <a:off x="869951" y="857251"/>
            <a:ext cx="1742016" cy="1714500"/>
          </a:xfrm>
          <a:prstGeom prst="ellipse">
            <a:avLst/>
          </a:prstGeom>
          <a:solidFill>
            <a:schemeClr val="tx2"/>
          </a:solidFill>
        </p:spPr>
        <p:txBody>
          <a:bodyPr anchor="ctr" anchorCtr="0">
            <a:normAutofit/>
          </a:bodyPr>
          <a:lstStyle>
            <a:lvl1pPr marL="0" indent="0" algn="ctr">
              <a:buNone/>
              <a:defRPr sz="1200">
                <a:solidFill>
                  <a:schemeClr val="bg1"/>
                </a:solidFill>
              </a:defRPr>
            </a:lvl1pPr>
          </a:lstStyle>
          <a:p>
            <a:r>
              <a:rPr lang="en-US"/>
              <a:t>Presenter Photo Placeholder</a:t>
            </a:r>
          </a:p>
        </p:txBody>
      </p:sp>
      <p:pic>
        <p:nvPicPr>
          <p:cNvPr id="13" name="Graphic 12">
            <a:extLst>
              <a:ext uri="{FF2B5EF4-FFF2-40B4-BE49-F238E27FC236}">
                <a16:creationId xmlns:a16="http://schemas.microsoft.com/office/drawing/2014/main" id="{E5736B30-D04F-702A-20A8-3C8A6715E0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100"/>
          <a:stretch/>
        </p:blipFill>
        <p:spPr>
          <a:xfrm>
            <a:off x="9314688" y="618293"/>
            <a:ext cx="2877312" cy="5621417"/>
          </a:xfrm>
          <a:prstGeom prst="rect">
            <a:avLst/>
          </a:prstGeom>
        </p:spPr>
      </p:pic>
      <p:cxnSp>
        <p:nvCxnSpPr>
          <p:cNvPr id="14" name="Straight Connector 13">
            <a:extLst>
              <a:ext uri="{FF2B5EF4-FFF2-40B4-BE49-F238E27FC236}">
                <a16:creationId xmlns:a16="http://schemas.microsoft.com/office/drawing/2014/main" id="{578BBE48-9914-F056-A588-96ABEA14DD44}"/>
              </a:ext>
            </a:extLst>
          </p:cNvPr>
          <p:cNvCxnSpPr/>
          <p:nvPr userDrawn="1"/>
        </p:nvCxnSpPr>
        <p:spPr>
          <a:xfrm>
            <a:off x="869948" y="4286251"/>
            <a:ext cx="869952" cy="0"/>
          </a:xfrm>
          <a:prstGeom prst="line">
            <a:avLst/>
          </a:prstGeom>
          <a:noFill/>
          <a:ln w="508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4799260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a:xfrm>
            <a:off x="869952" y="9484"/>
            <a:ext cx="10449981" cy="845421"/>
          </a:xfrm>
        </p:spPr>
        <p:txBody>
          <a:bodyPr/>
          <a:lstStyle/>
          <a:p>
            <a:r>
              <a:rPr lang="en-US"/>
              <a:t>Click to edit Master title style</a:t>
            </a:r>
          </a:p>
        </p:txBody>
      </p:sp>
      <p:sp>
        <p:nvSpPr>
          <p:cNvPr id="5" name="Text Placeholder 7">
            <a:extLst>
              <a:ext uri="{FF2B5EF4-FFF2-40B4-BE49-F238E27FC236}">
                <a16:creationId xmlns:a16="http://schemas.microsoft.com/office/drawing/2014/main" id="{A80C7788-CBD7-1791-2FA1-823FDE61151B}"/>
              </a:ext>
            </a:extLst>
          </p:cNvPr>
          <p:cNvSpPr>
            <a:spLocks noGrp="1"/>
          </p:cNvSpPr>
          <p:nvPr>
            <p:ph type="body" sz="quarter" idx="13" hasCustomPrompt="1"/>
          </p:nvPr>
        </p:nvSpPr>
        <p:spPr>
          <a:xfrm>
            <a:off x="869953" y="679299"/>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8" name="Footer Placeholder 7">
            <a:extLst>
              <a:ext uri="{FF2B5EF4-FFF2-40B4-BE49-F238E27FC236}">
                <a16:creationId xmlns:a16="http://schemas.microsoft.com/office/drawing/2014/main" id="{3AE24F9E-E029-26C5-6008-F5C9C015591A}"/>
              </a:ext>
            </a:extLst>
          </p:cNvPr>
          <p:cNvSpPr>
            <a:spLocks noGrp="1"/>
          </p:cNvSpPr>
          <p:nvPr>
            <p:ph type="ftr" sz="quarter" idx="3"/>
          </p:nvPr>
        </p:nvSpPr>
        <p:spPr>
          <a:xfrm>
            <a:off x="869949" y="6173938"/>
            <a:ext cx="7386155" cy="674580"/>
          </a:xfrm>
          <a:prstGeom prst="rect">
            <a:avLst/>
          </a:prstGeom>
        </p:spPr>
        <p:txBody>
          <a:bodyPr vert="horz" lIns="0" tIns="45720" rIns="91440" bIns="45720" rtlCol="0" anchor="ctr"/>
          <a:lstStyle>
            <a:lvl1pPr marL="0" marR="0" indent="0" algn="l" defTabSz="609547"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98561228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x2 text box">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601" y="2516295"/>
            <a:ext cx="5300547" cy="3419856"/>
          </a:xfrm>
          <a:prstGeom prst="round2SameRect">
            <a:avLst>
              <a:gd name="adj1" fmla="val 0"/>
              <a:gd name="adj2" fmla="val 2139"/>
            </a:avLst>
          </a:prstGeom>
          <a:ln w="12700">
            <a:solidFill>
              <a:srgbClr val="A6A6A6"/>
            </a:solidFill>
          </a:ln>
        </p:spPr>
        <p:txBody>
          <a:bodyPr lIns="109728" tIns="109728" rIns="109728" bIns="0"/>
          <a:lstStyle>
            <a:lvl1pPr>
              <a:buClr>
                <a:schemeClr val="tx2"/>
              </a:buClr>
              <a:defRPr sz="1800">
                <a:solidFill>
                  <a:schemeClr val="tx1"/>
                </a:solidFill>
              </a:defRPr>
            </a:lvl1pPr>
            <a:lvl2pPr marL="515914" indent="-280974">
              <a:buClr>
                <a:schemeClr val="tx2"/>
              </a:buClr>
              <a:tabLst/>
              <a:defRPr sz="1600">
                <a:solidFill>
                  <a:schemeClr val="tx1"/>
                </a:solidFill>
              </a:defRPr>
            </a:lvl2pPr>
            <a:lvl3pPr marL="744501" indent="-228589">
              <a:buClr>
                <a:schemeClr val="tx2"/>
              </a:buClr>
              <a:tabLst/>
              <a:defRPr sz="1400">
                <a:solidFill>
                  <a:schemeClr val="tx1"/>
                </a:solidFill>
              </a:defRPr>
            </a:lvl3pPr>
            <a:lvl4pPr marL="971502" indent="-227002">
              <a:buClr>
                <a:schemeClr val="tx2"/>
              </a:buClr>
              <a:tabLst/>
              <a:defRPr sz="1200">
                <a:solidFill>
                  <a:schemeClr val="tx1"/>
                </a:solidFill>
              </a:defRPr>
            </a:lvl4pPr>
            <a:lvl5pPr marL="1206441" indent="-234939">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0">
            <a:extLst>
              <a:ext uri="{FF2B5EF4-FFF2-40B4-BE49-F238E27FC236}">
                <a16:creationId xmlns:a16="http://schemas.microsoft.com/office/drawing/2014/main" id="{946A81A5-1651-5E91-96A4-17DD39680537}"/>
              </a:ext>
            </a:extLst>
          </p:cNvPr>
          <p:cNvSpPr>
            <a:spLocks noGrp="1"/>
          </p:cNvSpPr>
          <p:nvPr>
            <p:ph type="body" sz="quarter" idx="10" hasCustomPrompt="1"/>
          </p:nvPr>
        </p:nvSpPr>
        <p:spPr>
          <a:xfrm>
            <a:off x="609602" y="2013375"/>
            <a:ext cx="5300545" cy="502920"/>
          </a:xfrm>
          <a:prstGeom prst="round2SameRect">
            <a:avLst/>
          </a:prstGeom>
          <a:noFill/>
          <a:ln w="12700">
            <a:solidFill>
              <a:srgbClr val="A6A6A6"/>
            </a:solidFill>
          </a:ln>
        </p:spPr>
        <p:txBody>
          <a:bodyPr vert="horz" wrap="square" lIns="108000" tIns="0" rIns="0" bIns="0" rtlCol="0" anchor="ctr">
            <a:noAutofit/>
          </a:bodyPr>
          <a:lstStyle>
            <a:lvl1pPr>
              <a:defRPr lang="en-US" sz="1800" b="0" dirty="0">
                <a:solidFill>
                  <a:srgbClr val="5F259F"/>
                </a:solidFill>
                <a:latin typeface="+mn-lt"/>
              </a:defRPr>
            </a:lvl1pPr>
          </a:lstStyle>
          <a:p>
            <a:pPr marL="0" lvl="0" indent="0">
              <a:lnSpc>
                <a:spcPts val="1780"/>
              </a:lnSpc>
              <a:spcBef>
                <a:spcPts val="0"/>
              </a:spcBef>
              <a:buNone/>
            </a:pPr>
            <a:r>
              <a:rPr lang="en-US"/>
              <a:t>Header text here</a:t>
            </a:r>
          </a:p>
        </p:txBody>
      </p:sp>
      <p:sp>
        <p:nvSpPr>
          <p:cNvPr id="9" name="Text Placeholder 10">
            <a:extLst>
              <a:ext uri="{FF2B5EF4-FFF2-40B4-BE49-F238E27FC236}">
                <a16:creationId xmlns:a16="http://schemas.microsoft.com/office/drawing/2014/main" id="{A9198D44-00E3-323F-A787-C42780B30296}"/>
              </a:ext>
            </a:extLst>
          </p:cNvPr>
          <p:cNvSpPr>
            <a:spLocks noGrp="1"/>
          </p:cNvSpPr>
          <p:nvPr>
            <p:ph type="body" sz="quarter" idx="18" hasCustomPrompt="1"/>
          </p:nvPr>
        </p:nvSpPr>
        <p:spPr>
          <a:xfrm>
            <a:off x="6279481" y="2013375"/>
            <a:ext cx="5306639" cy="502920"/>
          </a:xfrm>
          <a:prstGeom prst="round2SameRect">
            <a:avLst/>
          </a:prstGeom>
          <a:noFill/>
          <a:ln w="12700">
            <a:solidFill>
              <a:srgbClr val="A6A6A6"/>
            </a:solidFill>
          </a:ln>
        </p:spPr>
        <p:txBody>
          <a:bodyPr vert="horz" wrap="square" lIns="108000" tIns="0" rIns="0" bIns="0" rtlCol="0" anchor="ctr">
            <a:noAutofit/>
          </a:bodyPr>
          <a:lstStyle>
            <a:lvl1pPr>
              <a:defRPr lang="en-US" sz="1800" b="0" dirty="0">
                <a:solidFill>
                  <a:srgbClr val="5F259F"/>
                </a:solidFill>
                <a:latin typeface="+mn-lt"/>
              </a:defRPr>
            </a:lvl1pPr>
          </a:lstStyle>
          <a:p>
            <a:pPr marL="0" lvl="0" indent="0">
              <a:lnSpc>
                <a:spcPts val="1780"/>
              </a:lnSpc>
              <a:spcBef>
                <a:spcPts val="0"/>
              </a:spcBef>
              <a:buNone/>
            </a:pPr>
            <a:r>
              <a:rPr lang="en-US"/>
              <a:t>Header text here</a:t>
            </a:r>
          </a:p>
        </p:txBody>
      </p:sp>
      <p:sp>
        <p:nvSpPr>
          <p:cNvPr id="10" name="Content Placeholder 2">
            <a:extLst>
              <a:ext uri="{FF2B5EF4-FFF2-40B4-BE49-F238E27FC236}">
                <a16:creationId xmlns:a16="http://schemas.microsoft.com/office/drawing/2014/main" id="{5E5A4888-C2B5-2F1C-942E-87BE3A18B345}"/>
              </a:ext>
            </a:extLst>
          </p:cNvPr>
          <p:cNvSpPr>
            <a:spLocks noGrp="1"/>
          </p:cNvSpPr>
          <p:nvPr>
            <p:ph idx="19" hasCustomPrompt="1"/>
          </p:nvPr>
        </p:nvSpPr>
        <p:spPr>
          <a:xfrm>
            <a:off x="6279481" y="2516295"/>
            <a:ext cx="5306639" cy="3419856"/>
          </a:xfrm>
          <a:prstGeom prst="round2SameRect">
            <a:avLst>
              <a:gd name="adj1" fmla="val 0"/>
              <a:gd name="adj2" fmla="val 1604"/>
            </a:avLst>
          </a:prstGeom>
          <a:ln w="12700">
            <a:solidFill>
              <a:srgbClr val="A6A6A6"/>
            </a:solidFill>
          </a:ln>
        </p:spPr>
        <p:txBody>
          <a:bodyPr lIns="109728" tIns="109728" rIns="109728" bIns="0"/>
          <a:lstStyle>
            <a:lvl1pPr>
              <a:buClr>
                <a:schemeClr val="tx2"/>
              </a:buClr>
              <a:defRPr sz="1800">
                <a:solidFill>
                  <a:schemeClr val="tx1"/>
                </a:solidFill>
              </a:defRPr>
            </a:lvl1pPr>
            <a:lvl2pPr marL="515914" indent="-280974">
              <a:buClr>
                <a:schemeClr val="tx2"/>
              </a:buClr>
              <a:tabLst/>
              <a:defRPr sz="1600">
                <a:solidFill>
                  <a:schemeClr val="tx1"/>
                </a:solidFill>
              </a:defRPr>
            </a:lvl2pPr>
            <a:lvl3pPr marL="744501" indent="-228589">
              <a:buClr>
                <a:schemeClr val="tx2"/>
              </a:buClr>
              <a:tabLst/>
              <a:defRPr sz="1400">
                <a:solidFill>
                  <a:schemeClr val="tx1"/>
                </a:solidFill>
              </a:defRPr>
            </a:lvl3pPr>
            <a:lvl4pPr marL="971502" indent="-227002">
              <a:buClr>
                <a:schemeClr val="tx2"/>
              </a:buClr>
              <a:tabLst/>
              <a:defRPr sz="1200">
                <a:solidFill>
                  <a:schemeClr val="tx1"/>
                </a:solidFill>
              </a:defRPr>
            </a:lvl4pPr>
            <a:lvl5pPr marL="1206441" indent="-234939">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EFA424CC-1898-5C32-A140-391D0D6E3417}"/>
              </a:ext>
            </a:extLst>
          </p:cNvPr>
          <p:cNvSpPr>
            <a:spLocks noGrp="1"/>
          </p:cNvSpPr>
          <p:nvPr>
            <p:ph type="sldNum" sz="quarter" idx="4"/>
          </p:nvPr>
        </p:nvSpPr>
        <p:spPr>
          <a:xfrm>
            <a:off x="11526839" y="6466498"/>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Title 1">
            <a:extLst>
              <a:ext uri="{FF2B5EF4-FFF2-40B4-BE49-F238E27FC236}">
                <a16:creationId xmlns:a16="http://schemas.microsoft.com/office/drawing/2014/main" id="{CAB4AB54-2B35-7677-AA85-1BB03FACA246}"/>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5" name="Footer Placeholder 5">
            <a:extLst>
              <a:ext uri="{FF2B5EF4-FFF2-40B4-BE49-F238E27FC236}">
                <a16:creationId xmlns:a16="http://schemas.microsoft.com/office/drawing/2014/main" id="{BF7DBCD9-3640-9EE2-C9CC-21B848FDE5A5}"/>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1680452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FE4CAB1-BE81-23F7-F8F9-BF03521B1B79}"/>
              </a:ext>
            </a:extLst>
          </p:cNvPr>
          <p:cNvSpPr>
            <a:spLocks noGrp="1"/>
          </p:cNvSpPr>
          <p:nvPr>
            <p:ph sz="quarter" idx="11"/>
          </p:nvPr>
        </p:nvSpPr>
        <p:spPr>
          <a:xfrm>
            <a:off x="869951" y="857251"/>
            <a:ext cx="10449981" cy="5143500"/>
          </a:xfrm>
        </p:spPr>
        <p:txBody>
          <a:bodyPr/>
          <a:lstStyle>
            <a:lvl1pPr>
              <a:defRPr b="0" i="0">
                <a:latin typeface="Jost Medium" pitchFamily="2" charset="77"/>
                <a:ea typeface="Jost Medium" pitchFamily="2" charset="77"/>
              </a:defRPr>
            </a:lvl1pPr>
            <a:lvl2pPr>
              <a:defRPr b="0" i="0">
                <a:latin typeface="Jost Medium" pitchFamily="2" charset="77"/>
                <a:ea typeface="Jost Medium" pitchFamily="2" charset="77"/>
              </a:defRPr>
            </a:lvl2pPr>
            <a:lvl3pPr>
              <a:defRPr b="0" i="0">
                <a:latin typeface="Jost Medium" pitchFamily="2" charset="77"/>
                <a:ea typeface="Jost Medium" pitchFamily="2" charset="77"/>
              </a:defRPr>
            </a:lvl3pPr>
            <a:lvl4pPr>
              <a:defRPr b="0" i="0">
                <a:latin typeface="Jost Medium" pitchFamily="2" charset="77"/>
                <a:ea typeface="Jost Medium" pitchFamily="2" charset="77"/>
              </a:defRPr>
            </a:lvl4pPr>
            <a:lvl5pPr>
              <a:defRPr b="0" i="0">
                <a:latin typeface="Jost Medium" pitchFamily="2" charset="77"/>
                <a:ea typeface="Jost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F997721D-128E-445B-DBC7-F4FD04648537}"/>
              </a:ext>
            </a:extLst>
          </p:cNvPr>
          <p:cNvSpPr>
            <a:spLocks noGrp="1"/>
          </p:cNvSpPr>
          <p:nvPr>
            <p:ph type="body" sz="quarter" idx="13" hasCustomPrompt="1"/>
          </p:nvPr>
        </p:nvSpPr>
        <p:spPr>
          <a:xfrm>
            <a:off x="869953" y="679299"/>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6" name="Footer Placeholder 7">
            <a:extLst>
              <a:ext uri="{FF2B5EF4-FFF2-40B4-BE49-F238E27FC236}">
                <a16:creationId xmlns:a16="http://schemas.microsoft.com/office/drawing/2014/main" id="{8EEF36F3-AD93-057E-5FF1-3372A9B3B8A6}"/>
              </a:ext>
            </a:extLst>
          </p:cNvPr>
          <p:cNvSpPr>
            <a:spLocks noGrp="1"/>
          </p:cNvSpPr>
          <p:nvPr>
            <p:ph type="ftr" sz="quarter" idx="3"/>
          </p:nvPr>
        </p:nvSpPr>
        <p:spPr>
          <a:xfrm>
            <a:off x="869949" y="6173938"/>
            <a:ext cx="7386155" cy="674580"/>
          </a:xfrm>
          <a:prstGeom prst="rect">
            <a:avLst/>
          </a:prstGeom>
        </p:spPr>
        <p:txBody>
          <a:bodyPr vert="horz" lIns="0" tIns="45720" rIns="91440" bIns="45720" rtlCol="0" anchor="ctr"/>
          <a:lstStyle>
            <a:lvl1pPr marL="0" marR="0" indent="0" algn="l" defTabSz="609547"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1643229728"/>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peaker 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a:xfrm>
            <a:off x="130534" y="4414894"/>
            <a:ext cx="2367633" cy="363372"/>
          </a:xfrm>
        </p:spPr>
        <p:txBody>
          <a:bodyPr bIns="0" anchor="b" anchorCtr="0">
            <a:noAutofit/>
          </a:bodyPr>
          <a:lstStyle>
            <a:lvl1pPr algn="ctr">
              <a:defRPr sz="1867"/>
            </a:lvl1pPr>
          </a:lstStyle>
          <a:p>
            <a:r>
              <a:rPr lang="en-US"/>
              <a:t>Click to edit</a:t>
            </a:r>
          </a:p>
        </p:txBody>
      </p:sp>
      <p:sp>
        <p:nvSpPr>
          <p:cNvPr id="5" name="Content Placeholder 4">
            <a:extLst>
              <a:ext uri="{FF2B5EF4-FFF2-40B4-BE49-F238E27FC236}">
                <a16:creationId xmlns:a16="http://schemas.microsoft.com/office/drawing/2014/main" id="{6FE4CAB1-BE81-23F7-F8F9-BF03521B1B79}"/>
              </a:ext>
            </a:extLst>
          </p:cNvPr>
          <p:cNvSpPr>
            <a:spLocks noGrp="1"/>
          </p:cNvSpPr>
          <p:nvPr>
            <p:ph sz="quarter" idx="11"/>
          </p:nvPr>
        </p:nvSpPr>
        <p:spPr>
          <a:xfrm>
            <a:off x="2614086" y="-197863"/>
            <a:ext cx="8707967" cy="6839032"/>
          </a:xfrm>
        </p:spPr>
        <p:txBody>
          <a:bodyPr rIns="0" anchor="ctr" anchorCtr="0">
            <a:noAutofit/>
          </a:bodyPr>
          <a:lstStyle>
            <a:lvl1pPr marL="0" indent="0">
              <a:buNone/>
              <a:defRPr sz="1333" b="0" i="0">
                <a:latin typeface="Jost Medium" pitchFamily="2" charset="77"/>
                <a:ea typeface="Jost Medium" pitchFamily="2" charset="77"/>
              </a:defRPr>
            </a:lvl1pPr>
            <a:lvl2pPr marL="243825" indent="0">
              <a:buNone/>
              <a:defRPr b="0" i="0">
                <a:latin typeface="Jost Medium" pitchFamily="2" charset="77"/>
                <a:ea typeface="Jost Medium" pitchFamily="2" charset="77"/>
              </a:defRPr>
            </a:lvl2pPr>
            <a:lvl3pPr>
              <a:defRPr b="0" i="0">
                <a:latin typeface="Jost Medium" pitchFamily="2" charset="77"/>
                <a:ea typeface="Jost Medium" pitchFamily="2" charset="77"/>
              </a:defRPr>
            </a:lvl3pPr>
            <a:lvl4pPr>
              <a:defRPr b="0" i="0">
                <a:latin typeface="Jost Medium" pitchFamily="2" charset="77"/>
                <a:ea typeface="Jost Medium" pitchFamily="2" charset="77"/>
              </a:defRPr>
            </a:lvl4pPr>
            <a:lvl5pPr>
              <a:defRPr b="0" i="0">
                <a:latin typeface="Jost Medium" pitchFamily="2" charset="77"/>
                <a:ea typeface="Jost Medium" pitchFamily="2" charset="77"/>
              </a:defRPr>
            </a:lvl5pPr>
          </a:lstStyle>
          <a:p>
            <a:pPr lvl="0"/>
            <a:r>
              <a:rPr lang="en-US"/>
              <a:t>Click to edit Master text styles</a:t>
            </a:r>
          </a:p>
        </p:txBody>
      </p:sp>
      <p:sp>
        <p:nvSpPr>
          <p:cNvPr id="4" name="Text Placeholder 7">
            <a:extLst>
              <a:ext uri="{FF2B5EF4-FFF2-40B4-BE49-F238E27FC236}">
                <a16:creationId xmlns:a16="http://schemas.microsoft.com/office/drawing/2014/main" id="{F997721D-128E-445B-DBC7-F4FD04648537}"/>
              </a:ext>
            </a:extLst>
          </p:cNvPr>
          <p:cNvSpPr>
            <a:spLocks noGrp="1"/>
          </p:cNvSpPr>
          <p:nvPr>
            <p:ph type="body" sz="quarter" idx="13" hasCustomPrompt="1"/>
          </p:nvPr>
        </p:nvSpPr>
        <p:spPr>
          <a:xfrm>
            <a:off x="130533" y="4778268"/>
            <a:ext cx="2367633" cy="680939"/>
          </a:xfrm>
        </p:spPr>
        <p:txBody>
          <a:bodyPr tIns="45720" rIns="0" bIns="0" anchor="t">
            <a:noAutofit/>
          </a:bodyPr>
          <a:lstStyle>
            <a:lvl1pPr marL="0" indent="0" algn="ctr">
              <a:buNone/>
              <a:defRPr lang="en-US" sz="14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6" name="Footer Placeholder 7">
            <a:extLst>
              <a:ext uri="{FF2B5EF4-FFF2-40B4-BE49-F238E27FC236}">
                <a16:creationId xmlns:a16="http://schemas.microsoft.com/office/drawing/2014/main" id="{8EEF36F3-AD93-057E-5FF1-3372A9B3B8A6}"/>
              </a:ext>
            </a:extLst>
          </p:cNvPr>
          <p:cNvSpPr>
            <a:spLocks noGrp="1"/>
          </p:cNvSpPr>
          <p:nvPr>
            <p:ph type="ftr" sz="quarter" idx="3"/>
          </p:nvPr>
        </p:nvSpPr>
        <p:spPr>
          <a:xfrm>
            <a:off x="869949" y="6173938"/>
            <a:ext cx="7386155" cy="674580"/>
          </a:xfrm>
          <a:prstGeom prst="rect">
            <a:avLst/>
          </a:prstGeom>
        </p:spPr>
        <p:txBody>
          <a:bodyPr vert="horz" lIns="0" tIns="45720" rIns="91440" bIns="45720" rtlCol="0" anchor="ctr"/>
          <a:lstStyle>
            <a:lvl1pPr marL="0" marR="0" indent="0" algn="l" defTabSz="609547"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
        <p:nvSpPr>
          <p:cNvPr id="7" name="Picture Placeholder 6">
            <a:extLst>
              <a:ext uri="{FF2B5EF4-FFF2-40B4-BE49-F238E27FC236}">
                <a16:creationId xmlns:a16="http://schemas.microsoft.com/office/drawing/2014/main" id="{935C013C-7617-2CB8-48F8-94A05464BFA1}"/>
              </a:ext>
            </a:extLst>
          </p:cNvPr>
          <p:cNvSpPr>
            <a:spLocks noGrp="1"/>
          </p:cNvSpPr>
          <p:nvPr>
            <p:ph type="pic" sz="quarter" idx="14" hasCustomPrompt="1"/>
          </p:nvPr>
        </p:nvSpPr>
        <p:spPr>
          <a:xfrm>
            <a:off x="332909" y="2460288"/>
            <a:ext cx="1962879" cy="1937427"/>
          </a:xfrm>
          <a:prstGeom prst="ellipse">
            <a:avLst/>
          </a:prstGeom>
          <a:solidFill>
            <a:schemeClr val="bg2"/>
          </a:solidFill>
        </p:spPr>
        <p:txBody>
          <a:bodyPr anchor="ctr" anchorCtr="0"/>
          <a:lstStyle>
            <a:lvl1pPr marL="0" indent="0" algn="ctr">
              <a:buNone/>
              <a:defRPr>
                <a:solidFill>
                  <a:schemeClr val="tx1"/>
                </a:solidFill>
              </a:defRPr>
            </a:lvl1pPr>
          </a:lstStyle>
          <a:p>
            <a:r>
              <a:rPr lang="en-US"/>
              <a:t>Presenter Photo</a:t>
            </a:r>
          </a:p>
        </p:txBody>
      </p:sp>
      <p:sp>
        <p:nvSpPr>
          <p:cNvPr id="14" name="Freeform 13">
            <a:extLst>
              <a:ext uri="{FF2B5EF4-FFF2-40B4-BE49-F238E27FC236}">
                <a16:creationId xmlns:a16="http://schemas.microsoft.com/office/drawing/2014/main" id="{8FAD4A28-BD52-5A24-5A6C-EC680D96960B}"/>
              </a:ext>
            </a:extLst>
          </p:cNvPr>
          <p:cNvSpPr/>
          <p:nvPr/>
        </p:nvSpPr>
        <p:spPr>
          <a:xfrm>
            <a:off x="11887200" y="2266951"/>
            <a:ext cx="304800" cy="2324100"/>
          </a:xfrm>
          <a:custGeom>
            <a:avLst/>
            <a:gdLst>
              <a:gd name="connsiteX0" fmla="*/ 228600 w 228600"/>
              <a:gd name="connsiteY0" fmla="*/ 1285875 h 1743075"/>
              <a:gd name="connsiteX1" fmla="*/ 228600 w 228600"/>
              <a:gd name="connsiteY1" fmla="*/ 1743075 h 1743075"/>
              <a:gd name="connsiteX2" fmla="*/ 0 w 228600"/>
              <a:gd name="connsiteY2" fmla="*/ 1514475 h 1743075"/>
              <a:gd name="connsiteX3" fmla="*/ 228600 w 228600"/>
              <a:gd name="connsiteY3" fmla="*/ 1285875 h 1743075"/>
              <a:gd name="connsiteX4" fmla="*/ 228600 w 228600"/>
              <a:gd name="connsiteY4" fmla="*/ 642938 h 1743075"/>
              <a:gd name="connsiteX5" fmla="*/ 228600 w 228600"/>
              <a:gd name="connsiteY5" fmla="*/ 1100138 h 1743075"/>
              <a:gd name="connsiteX6" fmla="*/ 0 w 228600"/>
              <a:gd name="connsiteY6" fmla="*/ 871538 h 1743075"/>
              <a:gd name="connsiteX7" fmla="*/ 228600 w 228600"/>
              <a:gd name="connsiteY7" fmla="*/ 642938 h 1743075"/>
              <a:gd name="connsiteX8" fmla="*/ 228600 w 228600"/>
              <a:gd name="connsiteY8" fmla="*/ 0 h 1743075"/>
              <a:gd name="connsiteX9" fmla="*/ 228600 w 228600"/>
              <a:gd name="connsiteY9" fmla="*/ 457200 h 1743075"/>
              <a:gd name="connsiteX10" fmla="*/ 0 w 228600"/>
              <a:gd name="connsiteY10" fmla="*/ 228600 h 1743075"/>
              <a:gd name="connsiteX11" fmla="*/ 228600 w 228600"/>
              <a:gd name="connsiteY11" fmla="*/ 0 h 174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1743075">
                <a:moveTo>
                  <a:pt x="228600" y="1285875"/>
                </a:moveTo>
                <a:lnTo>
                  <a:pt x="228600" y="1743075"/>
                </a:lnTo>
                <a:cubicBezTo>
                  <a:pt x="102348" y="1743075"/>
                  <a:pt x="0" y="1640727"/>
                  <a:pt x="0" y="1514475"/>
                </a:cubicBezTo>
                <a:cubicBezTo>
                  <a:pt x="0" y="1388223"/>
                  <a:pt x="102348" y="1285875"/>
                  <a:pt x="228600" y="1285875"/>
                </a:cubicBezTo>
                <a:close/>
                <a:moveTo>
                  <a:pt x="228600" y="642938"/>
                </a:moveTo>
                <a:lnTo>
                  <a:pt x="228600" y="1100138"/>
                </a:lnTo>
                <a:cubicBezTo>
                  <a:pt x="102348" y="1100138"/>
                  <a:pt x="0" y="997790"/>
                  <a:pt x="0" y="871538"/>
                </a:cubicBezTo>
                <a:cubicBezTo>
                  <a:pt x="0" y="745286"/>
                  <a:pt x="102348" y="642938"/>
                  <a:pt x="228600" y="642938"/>
                </a:cubicBezTo>
                <a:close/>
                <a:moveTo>
                  <a:pt x="228600" y="0"/>
                </a:moveTo>
                <a:lnTo>
                  <a:pt x="228600" y="457200"/>
                </a:lnTo>
                <a:cubicBezTo>
                  <a:pt x="102348" y="457200"/>
                  <a:pt x="0" y="354852"/>
                  <a:pt x="0" y="228600"/>
                </a:cubicBezTo>
                <a:cubicBezTo>
                  <a:pt x="0" y="102348"/>
                  <a:pt x="102348" y="0"/>
                  <a:pt x="228600"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4202439393"/>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CAF25235-D242-8F7E-3B62-793857CF7E8B}"/>
              </a:ext>
            </a:extLst>
          </p:cNvPr>
          <p:cNvSpPr>
            <a:spLocks noGrp="1"/>
          </p:cNvSpPr>
          <p:nvPr>
            <p:ph type="body" sz="quarter" idx="12" hasCustomPrompt="1"/>
          </p:nvPr>
        </p:nvSpPr>
        <p:spPr>
          <a:xfrm>
            <a:off x="0" y="5818083"/>
            <a:ext cx="12192000" cy="365336"/>
          </a:xfrm>
          <a:solidFill>
            <a:schemeClr val="accent1"/>
          </a:solidFill>
        </p:spPr>
        <p:txBody>
          <a:bodyPr rIns="0" bIns="0" anchor="ctr" anchorCtr="0">
            <a:normAutofit/>
          </a:bodyPr>
          <a:lstStyle>
            <a:lvl1pPr marL="0" indent="0" algn="ctr">
              <a:buNone/>
              <a:defRPr sz="1600" b="1" i="1">
                <a:solidFill>
                  <a:schemeClr val="bg1"/>
                </a:solidFill>
                <a:latin typeface="Jost SemiBold" pitchFamily="2" charset="77"/>
                <a:ea typeface="Jost SemiBold" pitchFamily="2" charset="77"/>
              </a:defRPr>
            </a:lvl1pPr>
          </a:lstStyle>
          <a:p>
            <a:pPr lvl="0"/>
            <a:r>
              <a:rPr lang="en-US"/>
              <a:t>Takeaway Placeholder</a:t>
            </a:r>
          </a:p>
        </p:txBody>
      </p:sp>
      <p:sp>
        <p:nvSpPr>
          <p:cNvPr id="4" name="Text Placeholder 7">
            <a:extLst>
              <a:ext uri="{FF2B5EF4-FFF2-40B4-BE49-F238E27FC236}">
                <a16:creationId xmlns:a16="http://schemas.microsoft.com/office/drawing/2014/main" id="{49E08627-E8B0-AC81-EBDF-040FD8A5404C}"/>
              </a:ext>
            </a:extLst>
          </p:cNvPr>
          <p:cNvSpPr>
            <a:spLocks noGrp="1"/>
          </p:cNvSpPr>
          <p:nvPr>
            <p:ph type="body" sz="quarter" idx="13" hasCustomPrompt="1"/>
          </p:nvPr>
        </p:nvSpPr>
        <p:spPr>
          <a:xfrm>
            <a:off x="869953" y="679299"/>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5" name="Footer Placeholder 7">
            <a:extLst>
              <a:ext uri="{FF2B5EF4-FFF2-40B4-BE49-F238E27FC236}">
                <a16:creationId xmlns:a16="http://schemas.microsoft.com/office/drawing/2014/main" id="{86F761CB-8956-A1C3-FBAE-64FA0463F11A}"/>
              </a:ext>
            </a:extLst>
          </p:cNvPr>
          <p:cNvSpPr>
            <a:spLocks noGrp="1"/>
          </p:cNvSpPr>
          <p:nvPr>
            <p:ph type="ftr" sz="quarter" idx="3"/>
          </p:nvPr>
        </p:nvSpPr>
        <p:spPr>
          <a:xfrm>
            <a:off x="869949" y="6173938"/>
            <a:ext cx="7386155" cy="674580"/>
          </a:xfrm>
          <a:prstGeom prst="rect">
            <a:avLst/>
          </a:prstGeom>
        </p:spPr>
        <p:txBody>
          <a:bodyPr vert="horz" lIns="0" tIns="45720" rIns="91440" bIns="45720" rtlCol="0" anchor="ctr"/>
          <a:lstStyle>
            <a:lvl1pPr marL="0" marR="0" indent="0" algn="l" defTabSz="609547"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3038591957"/>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Content +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FE4CAB1-BE81-23F7-F8F9-BF03521B1B79}"/>
              </a:ext>
            </a:extLst>
          </p:cNvPr>
          <p:cNvSpPr>
            <a:spLocks noGrp="1"/>
          </p:cNvSpPr>
          <p:nvPr>
            <p:ph sz="quarter" idx="11"/>
          </p:nvPr>
        </p:nvSpPr>
        <p:spPr>
          <a:xfrm>
            <a:off x="869951" y="857253"/>
            <a:ext cx="10449981" cy="4286249"/>
          </a:xfrm>
        </p:spPr>
        <p:txBody>
          <a:bodyPr/>
          <a:lstStyle>
            <a:lvl1pPr>
              <a:defRPr b="0" i="0">
                <a:latin typeface="Jost Medium" pitchFamily="2" charset="77"/>
                <a:ea typeface="Jost Medium" pitchFamily="2" charset="77"/>
              </a:defRPr>
            </a:lvl1pPr>
            <a:lvl2pPr>
              <a:defRPr b="0" i="0">
                <a:latin typeface="Jost Medium" pitchFamily="2" charset="77"/>
                <a:ea typeface="Jost Medium" pitchFamily="2" charset="77"/>
              </a:defRPr>
            </a:lvl2pPr>
            <a:lvl3pPr>
              <a:defRPr b="0" i="0">
                <a:latin typeface="Jost Medium" pitchFamily="2" charset="77"/>
                <a:ea typeface="Jost Medium" pitchFamily="2" charset="77"/>
              </a:defRPr>
            </a:lvl3pPr>
            <a:lvl4pPr>
              <a:defRPr b="0" i="0">
                <a:latin typeface="Jost Medium" pitchFamily="2" charset="77"/>
                <a:ea typeface="Jost Medium" pitchFamily="2" charset="77"/>
              </a:defRPr>
            </a:lvl4pPr>
            <a:lvl5pPr>
              <a:defRPr b="0" i="0">
                <a:latin typeface="Jost Medium" pitchFamily="2" charset="77"/>
                <a:ea typeface="Jost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CAF25235-D242-8F7E-3B62-793857CF7E8B}"/>
              </a:ext>
            </a:extLst>
          </p:cNvPr>
          <p:cNvSpPr>
            <a:spLocks noGrp="1"/>
          </p:cNvSpPr>
          <p:nvPr>
            <p:ph type="body" sz="quarter" idx="12" hasCustomPrompt="1"/>
          </p:nvPr>
        </p:nvSpPr>
        <p:spPr>
          <a:xfrm>
            <a:off x="0" y="5819076"/>
            <a:ext cx="12192000" cy="363349"/>
          </a:xfrm>
          <a:solidFill>
            <a:schemeClr val="accent1"/>
          </a:solidFill>
        </p:spPr>
        <p:txBody>
          <a:bodyPr rIns="0" bIns="0" anchor="ctr" anchorCtr="0">
            <a:normAutofit/>
          </a:bodyPr>
          <a:lstStyle>
            <a:lvl1pPr marL="0" indent="0" algn="ctr">
              <a:buNone/>
              <a:defRPr sz="1600" b="1" i="1">
                <a:solidFill>
                  <a:schemeClr val="bg1"/>
                </a:solidFill>
                <a:latin typeface="Jost SemiBold" pitchFamily="2" charset="77"/>
                <a:ea typeface="Jost SemiBold" pitchFamily="2" charset="77"/>
              </a:defRPr>
            </a:lvl1pPr>
          </a:lstStyle>
          <a:p>
            <a:pPr lvl="0"/>
            <a:r>
              <a:rPr lang="en-US"/>
              <a:t>Takeaway Placeholder</a:t>
            </a:r>
          </a:p>
        </p:txBody>
      </p:sp>
      <p:sp>
        <p:nvSpPr>
          <p:cNvPr id="4" name="Text Placeholder 7">
            <a:extLst>
              <a:ext uri="{FF2B5EF4-FFF2-40B4-BE49-F238E27FC236}">
                <a16:creationId xmlns:a16="http://schemas.microsoft.com/office/drawing/2014/main" id="{DE6679EA-5864-2E87-C41E-891E55F7183E}"/>
              </a:ext>
            </a:extLst>
          </p:cNvPr>
          <p:cNvSpPr>
            <a:spLocks noGrp="1"/>
          </p:cNvSpPr>
          <p:nvPr>
            <p:ph type="body" sz="quarter" idx="13" hasCustomPrompt="1"/>
          </p:nvPr>
        </p:nvSpPr>
        <p:spPr>
          <a:xfrm>
            <a:off x="869953" y="679299"/>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7" name="Footer Placeholder 7">
            <a:extLst>
              <a:ext uri="{FF2B5EF4-FFF2-40B4-BE49-F238E27FC236}">
                <a16:creationId xmlns:a16="http://schemas.microsoft.com/office/drawing/2014/main" id="{ADC8AB6D-79FD-22DD-EC05-D37F47B1616A}"/>
              </a:ext>
            </a:extLst>
          </p:cNvPr>
          <p:cNvSpPr>
            <a:spLocks noGrp="1"/>
          </p:cNvSpPr>
          <p:nvPr>
            <p:ph type="ftr" sz="quarter" idx="3"/>
          </p:nvPr>
        </p:nvSpPr>
        <p:spPr>
          <a:xfrm>
            <a:off x="869949" y="6173938"/>
            <a:ext cx="7386155" cy="674580"/>
          </a:xfrm>
          <a:prstGeom prst="rect">
            <a:avLst/>
          </a:prstGeom>
        </p:spPr>
        <p:txBody>
          <a:bodyPr vert="horz" lIns="0" tIns="45720" rIns="91440" bIns="45720" rtlCol="0" anchor="ctr"/>
          <a:lstStyle>
            <a:lvl1pPr marL="0" marR="0" indent="0" algn="l" defTabSz="609547"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2908071810"/>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F17E-1F04-EE11-4512-A82DF9971C5C}"/>
              </a:ext>
            </a:extLst>
          </p:cNvPr>
          <p:cNvSpPr>
            <a:spLocks noGrp="1"/>
          </p:cNvSpPr>
          <p:nvPr>
            <p:ph type="title"/>
          </p:nvPr>
        </p:nvSpPr>
        <p:spPr/>
        <p:txBody>
          <a:bodyPr/>
          <a:lstStyle/>
          <a:p>
            <a:r>
              <a:rPr lang="en-US"/>
              <a:t>Click to edit Master title style</a:t>
            </a:r>
          </a:p>
        </p:txBody>
      </p:sp>
      <p:sp>
        <p:nvSpPr>
          <p:cNvPr id="6" name="Content Placeholder 4">
            <a:extLst>
              <a:ext uri="{FF2B5EF4-FFF2-40B4-BE49-F238E27FC236}">
                <a16:creationId xmlns:a16="http://schemas.microsoft.com/office/drawing/2014/main" id="{8A56498D-130B-9D28-58C7-D60314127FCE}"/>
              </a:ext>
            </a:extLst>
          </p:cNvPr>
          <p:cNvSpPr>
            <a:spLocks noGrp="1"/>
          </p:cNvSpPr>
          <p:nvPr>
            <p:ph sz="quarter" idx="11"/>
          </p:nvPr>
        </p:nvSpPr>
        <p:spPr>
          <a:xfrm>
            <a:off x="869949" y="1714500"/>
            <a:ext cx="2611968" cy="3429000"/>
          </a:xfrm>
        </p:spPr>
        <p:txBody>
          <a:bodyPr/>
          <a:lstStyle>
            <a:lvl1pPr>
              <a:defRPr b="0" i="0">
                <a:latin typeface="Jost Medium" pitchFamily="2" charset="77"/>
                <a:ea typeface="Jost Medium" pitchFamily="2" charset="77"/>
              </a:defRPr>
            </a:lvl1pPr>
            <a:lvl2pPr>
              <a:defRPr b="0" i="0">
                <a:latin typeface="Jost Medium" pitchFamily="2" charset="77"/>
                <a:ea typeface="Jost Medium" pitchFamily="2" charset="77"/>
              </a:defRPr>
            </a:lvl2pPr>
            <a:lvl3pPr>
              <a:defRPr b="0" i="0">
                <a:latin typeface="Jost Medium" pitchFamily="2" charset="77"/>
                <a:ea typeface="Jost Medium" pitchFamily="2" charset="77"/>
              </a:defRPr>
            </a:lvl3pPr>
            <a:lvl4pPr>
              <a:defRPr b="0" i="0">
                <a:latin typeface="Jost Medium" pitchFamily="2" charset="77"/>
                <a:ea typeface="Jost Medium" pitchFamily="2" charset="77"/>
              </a:defRPr>
            </a:lvl4pPr>
            <a:lvl5pPr>
              <a:defRPr b="0" i="0">
                <a:latin typeface="Jost Medium" pitchFamily="2" charset="77"/>
                <a:ea typeface="Jost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E4AA8730-7FE8-D4FD-FECF-5A34E71FF3D5}"/>
              </a:ext>
            </a:extLst>
          </p:cNvPr>
          <p:cNvSpPr>
            <a:spLocks noGrp="1"/>
          </p:cNvSpPr>
          <p:nvPr>
            <p:ph type="body" sz="quarter" idx="13" hasCustomPrompt="1"/>
          </p:nvPr>
        </p:nvSpPr>
        <p:spPr>
          <a:xfrm>
            <a:off x="869953" y="679299"/>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5" name="Footer Placeholder 7">
            <a:extLst>
              <a:ext uri="{FF2B5EF4-FFF2-40B4-BE49-F238E27FC236}">
                <a16:creationId xmlns:a16="http://schemas.microsoft.com/office/drawing/2014/main" id="{C0F048B0-C097-AA7B-400E-26EB48BC0310}"/>
              </a:ext>
            </a:extLst>
          </p:cNvPr>
          <p:cNvSpPr>
            <a:spLocks noGrp="1"/>
          </p:cNvSpPr>
          <p:nvPr>
            <p:ph type="ftr" sz="quarter" idx="3"/>
          </p:nvPr>
        </p:nvSpPr>
        <p:spPr>
          <a:xfrm>
            <a:off x="869949" y="6173938"/>
            <a:ext cx="7386155" cy="674580"/>
          </a:xfrm>
          <a:prstGeom prst="rect">
            <a:avLst/>
          </a:prstGeom>
        </p:spPr>
        <p:txBody>
          <a:bodyPr vert="horz" lIns="0" tIns="45720" rIns="91440" bIns="45720" rtlCol="0" anchor="ctr"/>
          <a:lstStyle>
            <a:lvl1pPr marL="0" marR="0" indent="0" algn="l" defTabSz="609547"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412247959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FE4CAB1-BE81-23F7-F8F9-BF03521B1B79}"/>
              </a:ext>
            </a:extLst>
          </p:cNvPr>
          <p:cNvSpPr>
            <a:spLocks noGrp="1"/>
          </p:cNvSpPr>
          <p:nvPr>
            <p:ph sz="quarter" idx="11"/>
          </p:nvPr>
        </p:nvSpPr>
        <p:spPr>
          <a:xfrm>
            <a:off x="869951" y="857251"/>
            <a:ext cx="10449981" cy="5143500"/>
          </a:xfrm>
        </p:spPr>
        <p:txBody>
          <a:bodyPr/>
          <a:lstStyle>
            <a:lvl1pPr>
              <a:defRPr b="0" i="0">
                <a:latin typeface="Jost Medium" pitchFamily="2" charset="77"/>
                <a:ea typeface="Jost Medium" pitchFamily="2" charset="77"/>
              </a:defRPr>
            </a:lvl1pPr>
            <a:lvl2pPr>
              <a:defRPr b="0" i="0">
                <a:latin typeface="Jost Medium" pitchFamily="2" charset="77"/>
                <a:ea typeface="Jost Medium" pitchFamily="2" charset="77"/>
              </a:defRPr>
            </a:lvl2pPr>
            <a:lvl3pPr>
              <a:defRPr b="0" i="0">
                <a:latin typeface="Jost Medium" pitchFamily="2" charset="77"/>
                <a:ea typeface="Jost Medium" pitchFamily="2" charset="77"/>
              </a:defRPr>
            </a:lvl3pPr>
            <a:lvl4pPr>
              <a:defRPr b="0" i="0">
                <a:latin typeface="Jost Medium" pitchFamily="2" charset="77"/>
                <a:ea typeface="Jost Medium" pitchFamily="2" charset="77"/>
              </a:defRPr>
            </a:lvl4pPr>
            <a:lvl5pPr>
              <a:defRPr b="0" i="0">
                <a:latin typeface="Jost Medium" pitchFamily="2" charset="77"/>
                <a:ea typeface="Jost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E6D47D8E-10D0-DC38-10FA-960C3CC66769}"/>
              </a:ext>
            </a:extLst>
          </p:cNvPr>
          <p:cNvSpPr>
            <a:spLocks noGrp="1"/>
          </p:cNvSpPr>
          <p:nvPr>
            <p:ph type="body" sz="quarter" idx="12" hasCustomPrompt="1"/>
          </p:nvPr>
        </p:nvSpPr>
        <p:spPr>
          <a:xfrm>
            <a:off x="0" y="5819075"/>
            <a:ext cx="12192000" cy="363349"/>
          </a:xfrm>
          <a:solidFill>
            <a:schemeClr val="accent1"/>
          </a:solidFill>
        </p:spPr>
        <p:txBody>
          <a:bodyPr rIns="0" bIns="0" anchor="ctr" anchorCtr="0">
            <a:normAutofit/>
          </a:bodyPr>
          <a:lstStyle>
            <a:lvl1pPr marL="0" indent="0" algn="ctr">
              <a:buNone/>
              <a:defRPr sz="1600" b="1" i="1">
                <a:solidFill>
                  <a:schemeClr val="bg1"/>
                </a:solidFill>
                <a:latin typeface="Jost SemiBold" pitchFamily="2" charset="77"/>
                <a:ea typeface="Jost SemiBold" pitchFamily="2" charset="77"/>
              </a:defRPr>
            </a:lvl1pPr>
          </a:lstStyle>
          <a:p>
            <a:pPr lvl="0"/>
            <a:r>
              <a:rPr lang="en-US"/>
              <a:t>Takeaway Placeholder</a:t>
            </a:r>
          </a:p>
        </p:txBody>
      </p:sp>
      <p:sp>
        <p:nvSpPr>
          <p:cNvPr id="6" name="Text Placeholder 7">
            <a:extLst>
              <a:ext uri="{FF2B5EF4-FFF2-40B4-BE49-F238E27FC236}">
                <a16:creationId xmlns:a16="http://schemas.microsoft.com/office/drawing/2014/main" id="{E9E97689-521C-3032-4DDA-7C2A0164DB0D}"/>
              </a:ext>
            </a:extLst>
          </p:cNvPr>
          <p:cNvSpPr>
            <a:spLocks noGrp="1"/>
          </p:cNvSpPr>
          <p:nvPr>
            <p:ph type="body" sz="quarter" idx="13" hasCustomPrompt="1"/>
          </p:nvPr>
        </p:nvSpPr>
        <p:spPr>
          <a:xfrm>
            <a:off x="869953" y="679299"/>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7" name="Footer Placeholder 7">
            <a:extLst>
              <a:ext uri="{FF2B5EF4-FFF2-40B4-BE49-F238E27FC236}">
                <a16:creationId xmlns:a16="http://schemas.microsoft.com/office/drawing/2014/main" id="{08C5B9F9-097B-6A0B-B512-8C09E7A16672}"/>
              </a:ext>
            </a:extLst>
          </p:cNvPr>
          <p:cNvSpPr>
            <a:spLocks noGrp="1"/>
          </p:cNvSpPr>
          <p:nvPr>
            <p:ph type="ftr" sz="quarter" idx="3"/>
          </p:nvPr>
        </p:nvSpPr>
        <p:spPr>
          <a:xfrm>
            <a:off x="869949" y="6173938"/>
            <a:ext cx="7386155" cy="674580"/>
          </a:xfrm>
          <a:prstGeom prst="rect">
            <a:avLst/>
          </a:prstGeom>
        </p:spPr>
        <p:txBody>
          <a:bodyPr vert="horz" lIns="0" tIns="45720" rIns="91440" bIns="45720" rtlCol="0" anchor="ctr"/>
          <a:lstStyle>
            <a:lvl1pPr marL="0" marR="0" indent="0" algn="l" defTabSz="609547"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3881324089"/>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Headline - body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54199" y="1526121"/>
            <a:ext cx="11061700" cy="4861983"/>
          </a:xfrm>
        </p:spPr>
        <p:txBody>
          <a:bodyPr/>
          <a:lstStyle>
            <a:lvl1pPr>
              <a:defRPr>
                <a:latin typeface="+mn-lt"/>
                <a:ea typeface="Open Sans" panose="020B0606030504020204" pitchFamily="34" charset="0"/>
                <a:cs typeface="Open Sans" panose="020B0606030504020204" pitchFamily="34" charset="0"/>
              </a:defRPr>
            </a:lvl1pPr>
            <a:lvl2pPr>
              <a:defRPr>
                <a:latin typeface="+mn-lt"/>
                <a:ea typeface="Open Sans" panose="020B0606030504020204" pitchFamily="34" charset="0"/>
                <a:cs typeface="Open Sans" panose="020B0606030504020204" pitchFamily="34" charset="0"/>
              </a:defRPr>
            </a:lvl2pPr>
            <a:lvl3pPr>
              <a:defRPr>
                <a:latin typeface="+mn-lt"/>
                <a:ea typeface="Open Sans" panose="020B0606030504020204" pitchFamily="34" charset="0"/>
                <a:cs typeface="Open Sans" panose="020B0606030504020204" pitchFamily="34" charset="0"/>
              </a:defRPr>
            </a:lvl3pPr>
            <a:lvl4pPr>
              <a:defRPr>
                <a:latin typeface="+mn-lt"/>
                <a:ea typeface="Open Sans" panose="020B0606030504020204" pitchFamily="34" charset="0"/>
                <a:cs typeface="Open Sans" panose="020B0606030504020204" pitchFamily="34" charset="0"/>
              </a:defRPr>
            </a:lvl4pPr>
            <a:lvl5pPr>
              <a:defRPr>
                <a:latin typeface="+mn-lt"/>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4BA1843-1A95-4ADD-968D-1DF03DF616CF}"/>
              </a:ext>
            </a:extLst>
          </p:cNvPr>
          <p:cNvSpPr>
            <a:spLocks noGrp="1"/>
          </p:cNvSpPr>
          <p:nvPr>
            <p:ph type="title"/>
          </p:nvPr>
        </p:nvSpPr>
        <p:spPr>
          <a:xfrm>
            <a:off x="855931" y="465685"/>
            <a:ext cx="10950500" cy="1032723"/>
          </a:xfrm>
        </p:spPr>
        <p:txBody>
          <a:bodyPr/>
          <a:lstStyle>
            <a:lvl1pPr>
              <a:defRPr>
                <a:latin typeface="+mj-lt"/>
              </a:defRPr>
            </a:lvl1pPr>
          </a:lstStyle>
          <a:p>
            <a:r>
              <a:rPr lang="en-US"/>
              <a:t>Click to edit Master title style</a:t>
            </a:r>
          </a:p>
        </p:txBody>
      </p:sp>
      <p:sp>
        <p:nvSpPr>
          <p:cNvPr id="8" name="Footer Placeholder 3">
            <a:extLst>
              <a:ext uri="{FF2B5EF4-FFF2-40B4-BE49-F238E27FC236}">
                <a16:creationId xmlns:a16="http://schemas.microsoft.com/office/drawing/2014/main" id="{79730E8A-C0ED-45EC-9942-892E741D8679}"/>
              </a:ext>
            </a:extLst>
          </p:cNvPr>
          <p:cNvSpPr>
            <a:spLocks noGrp="1"/>
          </p:cNvSpPr>
          <p:nvPr>
            <p:ph type="ftr" sz="quarter" idx="3"/>
          </p:nvPr>
        </p:nvSpPr>
        <p:spPr>
          <a:xfrm>
            <a:off x="7450809" y="6578836"/>
            <a:ext cx="4114800" cy="235773"/>
          </a:xfrm>
          <a:prstGeom prst="rect">
            <a:avLst/>
          </a:prstGeom>
        </p:spPr>
        <p:txBody>
          <a:bodyPr vert="horz" lIns="91440" tIns="45720" rIns="91440" bIns="45720" rtlCol="0" anchor="ctr"/>
          <a:lstStyle>
            <a:lvl1pPr algn="r">
              <a:defRPr sz="933">
                <a:solidFill>
                  <a:schemeClr val="bg1">
                    <a:lumMod val="50000"/>
                  </a:schemeClr>
                </a:solidFill>
                <a:latin typeface="+mn-lt"/>
              </a:defRPr>
            </a:lvl1pPr>
          </a:lstStyle>
          <a:p>
            <a:pPr defTabSz="914317" fontAlgn="auto">
              <a:spcBef>
                <a:spcPts val="0"/>
              </a:spcBef>
              <a:spcAft>
                <a:spcPts val="0"/>
              </a:spcAft>
              <a:defRPr/>
            </a:pPr>
            <a:r>
              <a:rPr lang="en-US">
                <a:solidFill>
                  <a:srgbClr val="FFFFFF">
                    <a:lumMod val="50000"/>
                  </a:srgbClr>
                </a:solidFill>
                <a:latin typeface="Jost Medium"/>
              </a:rPr>
              <a:t>NCR Confidential</a:t>
            </a:r>
          </a:p>
        </p:txBody>
      </p:sp>
      <p:sp>
        <p:nvSpPr>
          <p:cNvPr id="6" name="Shape 4">
            <a:extLst>
              <a:ext uri="{FF2B5EF4-FFF2-40B4-BE49-F238E27FC236}">
                <a16:creationId xmlns:a16="http://schemas.microsoft.com/office/drawing/2014/main" id="{808C3466-7438-4A47-AE9E-83C56599FAC6}"/>
              </a:ext>
            </a:extLst>
          </p:cNvPr>
          <p:cNvSpPr>
            <a:spLocks noGrp="1"/>
          </p:cNvSpPr>
          <p:nvPr>
            <p:ph type="sldNum" sz="quarter" idx="4"/>
          </p:nvPr>
        </p:nvSpPr>
        <p:spPr>
          <a:xfrm>
            <a:off x="11720568" y="6576955"/>
            <a:ext cx="471432" cy="186636"/>
          </a:xfrm>
          <a:prstGeom prst="rect">
            <a:avLst/>
          </a:prstGeom>
          <a:ln w="12700">
            <a:miter lim="400000"/>
          </a:ln>
        </p:spPr>
        <p:txBody>
          <a:bodyPr wrap="square" lIns="0" tIns="0" rIns="0" bIns="0" anchor="ctr" anchorCtr="0">
            <a:noAutofit/>
          </a:bodyPr>
          <a:lstStyle>
            <a:lvl1pPr algn="l">
              <a:defRPr sz="1600" b="1">
                <a:solidFill>
                  <a:schemeClr val="bg1">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defRPr>
            </a:lvl1pPr>
          </a:lstStyle>
          <a:p>
            <a:pPr defTabSz="914317">
              <a:defRPr/>
            </a:pPr>
            <a:fld id="{86CB4B4D-7CA3-9044-876B-883B54F8677D}" type="slidenum">
              <a:rPr lang="en-US" smtClean="0">
                <a:solidFill>
                  <a:srgbClr val="FFFFFF">
                    <a:lumMod val="50000"/>
                  </a:srgbClr>
                </a:solidFill>
              </a:rPr>
              <a:pPr defTabSz="914317">
                <a:defRPr/>
              </a:pPr>
              <a:t>‹#›</a:t>
            </a:fld>
            <a:endParaRPr lang="en-US">
              <a:solidFill>
                <a:srgbClr val="FFFFFF">
                  <a:lumMod val="50000"/>
                </a:srgbClr>
              </a:solidFill>
            </a:endParaRPr>
          </a:p>
        </p:txBody>
      </p:sp>
    </p:spTree>
    <p:extLst>
      <p:ext uri="{BB962C8B-B14F-4D97-AF65-F5344CB8AC3E}">
        <p14:creationId xmlns:p14="http://schemas.microsoft.com/office/powerpoint/2010/main" val="38212046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Headline - subhead - body text">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chorCtr="0"/>
          <a:lstStyle>
            <a:lvl1pPr>
              <a:defRPr>
                <a:solidFill>
                  <a:srgbClr val="1B1E1F"/>
                </a:solidFill>
              </a:defRPr>
            </a:lvl1pPr>
          </a:lstStyle>
          <a:p>
            <a:r>
              <a:rPr lang="en-US"/>
              <a:t>Click to edit Master title style</a:t>
            </a:r>
          </a:p>
        </p:txBody>
      </p:sp>
      <p:sp>
        <p:nvSpPr>
          <p:cNvPr id="3" name="Text Placeholder 2"/>
          <p:cNvSpPr>
            <a:spLocks noGrp="1"/>
          </p:cNvSpPr>
          <p:nvPr>
            <p:ph type="body" sz="quarter" idx="24"/>
          </p:nvPr>
        </p:nvSpPr>
        <p:spPr>
          <a:xfrm>
            <a:off x="838199" y="1092203"/>
            <a:ext cx="11012948" cy="571500"/>
          </a:xfrm>
          <a:prstGeom prst="rect">
            <a:avLst/>
          </a:prstGeom>
        </p:spPr>
        <p:txBody>
          <a:bodyPr tIns="0">
            <a:noAutofit/>
          </a:bodyPr>
          <a:lstStyle>
            <a:lvl1pPr marL="0" indent="0">
              <a:buFontTx/>
              <a:buNone/>
              <a:defRPr lang="en-US" sz="2667" b="0" i="0" kern="1200" spc="-40" dirty="0">
                <a:solidFill>
                  <a:srgbClr val="1B1E1F"/>
                </a:solidFill>
                <a:latin typeface="Raleway Light" charset="0"/>
                <a:ea typeface="Raleway Light" charset="0"/>
                <a:cs typeface="Raleway Light" charset="0"/>
              </a:defRPr>
            </a:lvl1pPr>
            <a:lvl2pPr marL="609539" indent="0">
              <a:buFontTx/>
              <a:buNone/>
              <a:defRPr/>
            </a:lvl2pPr>
            <a:lvl3pPr marL="1219080" indent="0">
              <a:buFontTx/>
              <a:buNone/>
              <a:defRPr/>
            </a:lvl3pPr>
            <a:lvl4pPr marL="1828618" indent="0">
              <a:buFontTx/>
              <a:buNone/>
              <a:defRPr/>
            </a:lvl4pPr>
            <a:lvl5pPr marL="2438158" indent="0">
              <a:buFontTx/>
              <a:buNone/>
              <a:defRPr/>
            </a:lvl5pPr>
          </a:lstStyle>
          <a:p>
            <a:pPr marL="0" lvl="0" indent="0" algn="l" defTabSz="609539" rtl="0" eaLnBrk="1" fontAlgn="base" hangingPunct="1">
              <a:lnSpc>
                <a:spcPct val="100000"/>
              </a:lnSpc>
              <a:spcBef>
                <a:spcPts val="533"/>
              </a:spcBef>
              <a:spcAft>
                <a:spcPts val="533"/>
              </a:spcAft>
              <a:buClr>
                <a:srgbClr val="54B948"/>
              </a:buClr>
              <a:buSzPct val="100000"/>
              <a:buFontTx/>
              <a:buNone/>
            </a:pPr>
            <a:r>
              <a:rPr lang="en-US"/>
              <a:t>Click to edit Master text styles</a:t>
            </a:r>
          </a:p>
        </p:txBody>
      </p:sp>
      <p:sp>
        <p:nvSpPr>
          <p:cNvPr id="7" name="Content Placeholder 6"/>
          <p:cNvSpPr>
            <a:spLocks noGrp="1"/>
          </p:cNvSpPr>
          <p:nvPr>
            <p:ph sz="quarter" idx="25"/>
          </p:nvPr>
        </p:nvSpPr>
        <p:spPr>
          <a:xfrm>
            <a:off x="838205" y="2119088"/>
            <a:ext cx="11013017" cy="4239381"/>
          </a:xfrm>
        </p:spPr>
        <p:txBody>
          <a:bodyPr/>
          <a:lstStyle>
            <a:lvl1pPr>
              <a:defRPr>
                <a:solidFill>
                  <a:srgbClr val="1B1E1F"/>
                </a:solidFill>
              </a:defRPr>
            </a:lvl1pPr>
            <a:lvl2pPr>
              <a:defRPr>
                <a:solidFill>
                  <a:srgbClr val="1B1E1F"/>
                </a:solidFill>
              </a:defRPr>
            </a:lvl2pPr>
            <a:lvl3pPr>
              <a:defRPr>
                <a:solidFill>
                  <a:srgbClr val="1B1E1F"/>
                </a:solidFill>
              </a:defRPr>
            </a:lvl3pPr>
            <a:lvl4pPr>
              <a:defRPr>
                <a:solidFill>
                  <a:srgbClr val="1B1E1F"/>
                </a:solidFill>
              </a:defRPr>
            </a:lvl4pPr>
            <a:lvl5pPr>
              <a:defRPr>
                <a:solidFill>
                  <a:srgbClr val="1B1E1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hape 4"/>
          <p:cNvSpPr>
            <a:spLocks noGrp="1"/>
          </p:cNvSpPr>
          <p:nvPr>
            <p:ph type="sldNum" sz="quarter" idx="4"/>
          </p:nvPr>
        </p:nvSpPr>
        <p:spPr>
          <a:xfrm>
            <a:off x="844551" y="6598104"/>
            <a:ext cx="187552" cy="225703"/>
          </a:xfrm>
          <a:prstGeom prst="rect">
            <a:avLst/>
          </a:prstGeom>
          <a:ln w="12700">
            <a:miter lim="400000"/>
          </a:ln>
        </p:spPr>
        <p:txBody>
          <a:bodyPr wrap="square" lIns="0" tIns="50800" rIns="50800" bIns="50800">
            <a:spAutoFit/>
          </a:bodyPr>
          <a:lstStyle>
            <a:lvl1pPr algn="l">
              <a:defRPr sz="800">
                <a:solidFill>
                  <a:schemeClr val="bg1">
                    <a:lumMod val="50000"/>
                  </a:schemeClr>
                </a:solidFill>
                <a:latin typeface="+mn-lt"/>
                <a:ea typeface="Open Sans" panose="020B0604020202020204" charset="0"/>
                <a:cs typeface="Open Sans" panose="020B0604020202020204" charset="0"/>
                <a:sym typeface="Open Sans"/>
              </a:defRPr>
            </a:lvl1pPr>
          </a:lstStyle>
          <a:p>
            <a:fld id="{86CB4B4D-7CA3-9044-876B-883B54F8677D}" type="slidenum">
              <a:rPr lang="en-US" smtClean="0"/>
              <a:pPr/>
              <a:t>‹#›</a:t>
            </a:fld>
            <a:endParaRPr lang="en-US"/>
          </a:p>
        </p:txBody>
      </p:sp>
      <p:sp>
        <p:nvSpPr>
          <p:cNvPr id="9" name="Footer Placeholder 7"/>
          <p:cNvSpPr>
            <a:spLocks noGrp="1"/>
          </p:cNvSpPr>
          <p:nvPr>
            <p:ph type="ftr" sz="quarter" idx="3"/>
          </p:nvPr>
        </p:nvSpPr>
        <p:spPr>
          <a:xfrm>
            <a:off x="1233021" y="6598103"/>
            <a:ext cx="4114800" cy="259900"/>
          </a:xfrm>
          <a:prstGeom prst="rect">
            <a:avLst/>
          </a:prstGeom>
        </p:spPr>
        <p:txBody>
          <a:bodyPr vert="horz" lIns="0" tIns="45720" rIns="91440" bIns="45720" rtlCol="0" anchor="ctr"/>
          <a:lstStyle>
            <a:lvl1pPr algn="l">
              <a:defRPr sz="800">
                <a:solidFill>
                  <a:schemeClr val="bg1">
                    <a:lumMod val="50000"/>
                  </a:schemeClr>
                </a:solidFill>
                <a:latin typeface="+mn-lt"/>
              </a:defRPr>
            </a:lvl1pPr>
          </a:lstStyle>
          <a:p>
            <a:r>
              <a:rPr lang="en-US"/>
              <a:t>NCR Confidential</a:t>
            </a:r>
          </a:p>
        </p:txBody>
      </p:sp>
      <p:cxnSp>
        <p:nvCxnSpPr>
          <p:cNvPr id="10" name="Straight Connector 9">
            <a:extLst>
              <a:ext uri="{FF2B5EF4-FFF2-40B4-BE49-F238E27FC236}">
                <a16:creationId xmlns:a16="http://schemas.microsoft.com/office/drawing/2014/main" id="{C9630E9C-2D57-A54D-985D-40050619754F}"/>
              </a:ext>
            </a:extLst>
          </p:cNvPr>
          <p:cNvCxnSpPr/>
          <p:nvPr userDrawn="1"/>
        </p:nvCxnSpPr>
        <p:spPr>
          <a:xfrm>
            <a:off x="838201" y="1683359"/>
            <a:ext cx="1028739" cy="0"/>
          </a:xfrm>
          <a:prstGeom prst="line">
            <a:avLst/>
          </a:prstGeom>
          <a:ln w="57150">
            <a:solidFill>
              <a:srgbClr val="54B9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1F92BB3-A39C-854A-A4F9-D925C53713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596" y="-1118530"/>
            <a:ext cx="1880315" cy="8870732"/>
          </a:xfrm>
          <a:prstGeom prst="rect">
            <a:avLst/>
          </a:prstGeom>
        </p:spPr>
      </p:pic>
    </p:spTree>
    <p:extLst>
      <p:ext uri="{BB962C8B-B14F-4D97-AF65-F5344CB8AC3E}">
        <p14:creationId xmlns:p14="http://schemas.microsoft.com/office/powerpoint/2010/main" val="161063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E8C009-0BAB-45B2-9850-3CF508AA79C9}"/>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3800D961-EAB7-084B-BE07-4D3547430F1F}"/>
              </a:ext>
            </a:extLst>
          </p:cNvPr>
          <p:cNvSpPr>
            <a:spLocks noGrp="1"/>
          </p:cNvSpPr>
          <p:nvPr>
            <p:ph type="sldNum" sz="quarter" idx="4"/>
          </p:nvPr>
        </p:nvSpPr>
        <p:spPr>
          <a:xfrm>
            <a:off x="11526839" y="6466501"/>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C7C797EF-39FE-7EC5-6B4A-1CFF302955C1}"/>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3787393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7" name="Table Placeholder 6"/>
          <p:cNvSpPr>
            <a:spLocks noGrp="1"/>
          </p:cNvSpPr>
          <p:nvPr>
            <p:ph type="tbl" sz="quarter" idx="13"/>
          </p:nvPr>
        </p:nvSpPr>
        <p:spPr>
          <a:xfrm>
            <a:off x="855933" y="1290085"/>
            <a:ext cx="10950507" cy="4293683"/>
          </a:xfrm>
          <a:prstGeom prst="rect">
            <a:avLst/>
          </a:prstGeom>
        </p:spPr>
        <p:txBody>
          <a:bodyPr/>
          <a:lstStyle>
            <a:lvl1pPr>
              <a:defRPr>
                <a:solidFill>
                  <a:srgbClr val="1B1E1F"/>
                </a:solidFill>
              </a:defRPr>
            </a:lvl1pPr>
          </a:lstStyle>
          <a:p>
            <a:endParaRPr lang="en-US"/>
          </a:p>
        </p:txBody>
      </p:sp>
      <p:sp>
        <p:nvSpPr>
          <p:cNvPr id="3" name="Title 2"/>
          <p:cNvSpPr>
            <a:spLocks noGrp="1"/>
          </p:cNvSpPr>
          <p:nvPr>
            <p:ph type="title"/>
          </p:nvPr>
        </p:nvSpPr>
        <p:spPr>
          <a:xfrm>
            <a:off x="855935" y="465689"/>
            <a:ext cx="10883703" cy="1032723"/>
          </a:xfrm>
        </p:spPr>
        <p:txBody>
          <a:bodyPr/>
          <a:lstStyle>
            <a:lvl1pPr>
              <a:defRPr>
                <a:solidFill>
                  <a:srgbClr val="1B1E1F"/>
                </a:solidFill>
                <a:latin typeface="+mj-lt"/>
              </a:defRPr>
            </a:lvl1pPr>
          </a:lstStyle>
          <a:p>
            <a:r>
              <a:rPr lang="en-US"/>
              <a:t>Click to edit Master title style</a:t>
            </a:r>
          </a:p>
        </p:txBody>
      </p:sp>
      <p:sp>
        <p:nvSpPr>
          <p:cNvPr id="8" name="Footer Placeholder 3">
            <a:extLst>
              <a:ext uri="{FF2B5EF4-FFF2-40B4-BE49-F238E27FC236}">
                <a16:creationId xmlns:a16="http://schemas.microsoft.com/office/drawing/2014/main" id="{8A8B622A-0D98-4587-A2BF-B996DA319A78}"/>
              </a:ext>
            </a:extLst>
          </p:cNvPr>
          <p:cNvSpPr>
            <a:spLocks noGrp="1"/>
          </p:cNvSpPr>
          <p:nvPr>
            <p:ph type="ftr" sz="quarter" idx="3"/>
          </p:nvPr>
        </p:nvSpPr>
        <p:spPr>
          <a:xfrm>
            <a:off x="7450809" y="6578836"/>
            <a:ext cx="4114800" cy="235773"/>
          </a:xfrm>
          <a:prstGeom prst="rect">
            <a:avLst/>
          </a:prstGeom>
        </p:spPr>
        <p:txBody>
          <a:bodyPr vert="horz" lIns="91440" tIns="45720" rIns="91440" bIns="45720" rtlCol="0" anchor="ctr"/>
          <a:lstStyle>
            <a:lvl1pPr algn="r">
              <a:defRPr sz="933">
                <a:solidFill>
                  <a:schemeClr val="bg1">
                    <a:lumMod val="50000"/>
                  </a:schemeClr>
                </a:solidFill>
                <a:latin typeface="+mn-lt"/>
              </a:defRPr>
            </a:lvl1pPr>
          </a:lstStyle>
          <a:p>
            <a:r>
              <a:rPr lang="en-US"/>
              <a:t>NCR Confidential</a:t>
            </a:r>
          </a:p>
        </p:txBody>
      </p:sp>
      <p:sp>
        <p:nvSpPr>
          <p:cNvPr id="6" name="Shape 4">
            <a:extLst>
              <a:ext uri="{FF2B5EF4-FFF2-40B4-BE49-F238E27FC236}">
                <a16:creationId xmlns:a16="http://schemas.microsoft.com/office/drawing/2014/main" id="{5434068D-EA22-44F9-B7C6-0131387892DC}"/>
              </a:ext>
            </a:extLst>
          </p:cNvPr>
          <p:cNvSpPr>
            <a:spLocks noGrp="1"/>
          </p:cNvSpPr>
          <p:nvPr>
            <p:ph type="sldNum" sz="quarter" idx="4"/>
          </p:nvPr>
        </p:nvSpPr>
        <p:spPr>
          <a:xfrm>
            <a:off x="11720568" y="6576959"/>
            <a:ext cx="471432" cy="186636"/>
          </a:xfrm>
          <a:prstGeom prst="rect">
            <a:avLst/>
          </a:prstGeom>
          <a:ln w="12700">
            <a:miter lim="400000"/>
          </a:ln>
        </p:spPr>
        <p:txBody>
          <a:bodyPr wrap="square" lIns="0" tIns="0" rIns="0" bIns="0" anchor="ctr" anchorCtr="0">
            <a:noAutofit/>
          </a:bodyPr>
          <a:lstStyle>
            <a:lvl1pPr algn="l">
              <a:defRPr sz="1600" b="1">
                <a:solidFill>
                  <a:schemeClr val="bg1">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78819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CAF25235-D242-8F7E-3B62-793857CF7E8B}"/>
              </a:ext>
            </a:extLst>
          </p:cNvPr>
          <p:cNvSpPr>
            <a:spLocks noGrp="1"/>
          </p:cNvSpPr>
          <p:nvPr>
            <p:ph type="body" sz="quarter" idx="12" hasCustomPrompt="1"/>
          </p:nvPr>
        </p:nvSpPr>
        <p:spPr>
          <a:xfrm>
            <a:off x="0" y="5818083"/>
            <a:ext cx="12192000" cy="365336"/>
          </a:xfrm>
          <a:solidFill>
            <a:schemeClr val="accent1"/>
          </a:solidFill>
        </p:spPr>
        <p:txBody>
          <a:bodyPr rIns="0" bIns="0" anchor="ctr" anchorCtr="0">
            <a:normAutofit/>
          </a:bodyPr>
          <a:lstStyle>
            <a:lvl1pPr marL="0" indent="0" algn="ctr">
              <a:buNone/>
              <a:defRPr sz="1600" b="1" i="1">
                <a:solidFill>
                  <a:schemeClr val="bg1"/>
                </a:solidFill>
                <a:latin typeface="Jost SemiBold" pitchFamily="2" charset="77"/>
                <a:ea typeface="Jost SemiBold" pitchFamily="2" charset="77"/>
              </a:defRPr>
            </a:lvl1pPr>
          </a:lstStyle>
          <a:p>
            <a:pPr lvl="0"/>
            <a:r>
              <a:rPr lang="en-US"/>
              <a:t>Takeaway Placeholder</a:t>
            </a:r>
          </a:p>
        </p:txBody>
      </p:sp>
      <p:sp>
        <p:nvSpPr>
          <p:cNvPr id="4" name="Text Placeholder 7">
            <a:extLst>
              <a:ext uri="{FF2B5EF4-FFF2-40B4-BE49-F238E27FC236}">
                <a16:creationId xmlns:a16="http://schemas.microsoft.com/office/drawing/2014/main" id="{49E08627-E8B0-AC81-EBDF-040FD8A5404C}"/>
              </a:ext>
            </a:extLst>
          </p:cNvPr>
          <p:cNvSpPr>
            <a:spLocks noGrp="1"/>
          </p:cNvSpPr>
          <p:nvPr>
            <p:ph type="body" sz="quarter" idx="13" hasCustomPrompt="1"/>
          </p:nvPr>
        </p:nvSpPr>
        <p:spPr>
          <a:xfrm>
            <a:off x="869953" y="679299"/>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5" name="Footer Placeholder 7">
            <a:extLst>
              <a:ext uri="{FF2B5EF4-FFF2-40B4-BE49-F238E27FC236}">
                <a16:creationId xmlns:a16="http://schemas.microsoft.com/office/drawing/2014/main" id="{86F761CB-8956-A1C3-FBAE-64FA0463F11A}"/>
              </a:ext>
            </a:extLst>
          </p:cNvPr>
          <p:cNvSpPr>
            <a:spLocks noGrp="1"/>
          </p:cNvSpPr>
          <p:nvPr>
            <p:ph type="ftr" sz="quarter" idx="3"/>
          </p:nvPr>
        </p:nvSpPr>
        <p:spPr>
          <a:xfrm>
            <a:off x="869949" y="6173938"/>
            <a:ext cx="7386155" cy="674580"/>
          </a:xfrm>
          <a:prstGeom prst="rect">
            <a:avLst/>
          </a:prstGeom>
        </p:spPr>
        <p:txBody>
          <a:bodyPr vert="horz" lIns="0" tIns="45720" rIns="91440" bIns="45720" rtlCol="0" anchor="ctr"/>
          <a:lstStyle>
            <a:lvl1pPr marL="0" marR="0" indent="0" algn="l" defTabSz="609547"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2114173276"/>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E03C9F-DFB3-F319-F21F-4AC7F1CAC0A5}"/>
              </a:ext>
            </a:extLst>
          </p:cNvPr>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2" name="Title 1">
            <a:extLst>
              <a:ext uri="{FF2B5EF4-FFF2-40B4-BE49-F238E27FC236}">
                <a16:creationId xmlns:a16="http://schemas.microsoft.com/office/drawing/2014/main" id="{524E8995-46C5-8E9B-6AAB-44EF02E6167C}"/>
              </a:ext>
            </a:extLst>
          </p:cNvPr>
          <p:cNvSpPr>
            <a:spLocks noGrp="1"/>
          </p:cNvSpPr>
          <p:nvPr>
            <p:ph type="title"/>
          </p:nvPr>
        </p:nvSpPr>
        <p:spPr>
          <a:xfrm>
            <a:off x="869952" y="3429001"/>
            <a:ext cx="10306048" cy="857251"/>
          </a:xfrm>
        </p:spPr>
        <p:txBody>
          <a:bodyPr>
            <a:normAutofit/>
          </a:bodyPr>
          <a:lstStyle>
            <a:lvl1pPr>
              <a:defRPr sz="2400" b="1" i="0">
                <a:solidFill>
                  <a:schemeClr val="bg1"/>
                </a:solidFill>
                <a:latin typeface="Jost SemiBold" pitchFamily="2" charset="77"/>
                <a:ea typeface="Jost SemiBold" pitchFamily="2" charset="77"/>
              </a:defRPr>
            </a:lvl1pPr>
          </a:lstStyle>
          <a:p>
            <a:r>
              <a:rPr lang="en-US"/>
              <a:t>Click to edit Master title style</a:t>
            </a:r>
          </a:p>
        </p:txBody>
      </p:sp>
      <p:sp>
        <p:nvSpPr>
          <p:cNvPr id="5" name="TextBox 4">
            <a:extLst>
              <a:ext uri="{FF2B5EF4-FFF2-40B4-BE49-F238E27FC236}">
                <a16:creationId xmlns:a16="http://schemas.microsoft.com/office/drawing/2014/main" id="{554B610F-9E9B-66F6-A587-42A1941559FB}"/>
              </a:ext>
            </a:extLst>
          </p:cNvPr>
          <p:cNvSpPr txBox="1"/>
          <p:nvPr userDrawn="1"/>
        </p:nvSpPr>
        <p:spPr>
          <a:xfrm>
            <a:off x="869952" y="1887129"/>
            <a:ext cx="9079264" cy="1785104"/>
          </a:xfrm>
          <a:prstGeom prst="rect">
            <a:avLst/>
          </a:prstGeom>
          <a:noFill/>
        </p:spPr>
        <p:txBody>
          <a:bodyPr wrap="square" lIns="0"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7200" b="1" i="0" u="none" strike="noStrike" kern="1200" cap="none" spc="0" normalizeH="0" baseline="0" noProof="0">
                <a:ln>
                  <a:noFill/>
                </a:ln>
                <a:solidFill>
                  <a:srgbClr val="FFFFFF"/>
                </a:solidFill>
                <a:effectLst/>
                <a:uLnTx/>
                <a:uFillTx/>
                <a:latin typeface="Jost SemiBold" pitchFamily="2" charset="77"/>
                <a:ea typeface="Jost SemiBold" pitchFamily="2" charset="77"/>
              </a:rPr>
              <a:t>Investor Day </a:t>
            </a:r>
            <a:r>
              <a:rPr kumimoji="0" lang="en-US" sz="7200" b="1" i="0" u="none" strike="noStrike" kern="1200" cap="none" spc="0" normalizeH="0" baseline="0" noProof="0">
                <a:ln>
                  <a:noFill/>
                </a:ln>
                <a:solidFill>
                  <a:schemeClr val="accent1"/>
                </a:solidFill>
                <a:effectLst/>
                <a:uLnTx/>
                <a:uFillTx/>
                <a:latin typeface="Jost SemiBold" pitchFamily="2" charset="77"/>
                <a:ea typeface="Jost SemiBold" pitchFamily="2" charset="77"/>
              </a:rPr>
              <a:t>2023</a:t>
            </a:r>
          </a:p>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3200"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sp>
        <p:nvSpPr>
          <p:cNvPr id="14" name="Rectangle 13">
            <a:extLst>
              <a:ext uri="{FF2B5EF4-FFF2-40B4-BE49-F238E27FC236}">
                <a16:creationId xmlns:a16="http://schemas.microsoft.com/office/drawing/2014/main" id="{16D039E7-9DE3-C30A-5E7F-540F2F13699E}"/>
              </a:ext>
            </a:extLst>
          </p:cNvPr>
          <p:cNvSpPr/>
          <p:nvPr userDrawn="1"/>
        </p:nvSpPr>
        <p:spPr>
          <a:xfrm flipH="1">
            <a:off x="869951" y="3265495"/>
            <a:ext cx="1742016" cy="1028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Tree>
    <p:extLst>
      <p:ext uri="{BB962C8B-B14F-4D97-AF65-F5344CB8AC3E}">
        <p14:creationId xmlns:p14="http://schemas.microsoft.com/office/powerpoint/2010/main" val="2273302226"/>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E03C9F-DFB3-F319-F21F-4AC7F1CAC0A5}"/>
              </a:ext>
            </a:extLst>
          </p:cNvPr>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3" name="Title 1">
            <a:extLst>
              <a:ext uri="{FF2B5EF4-FFF2-40B4-BE49-F238E27FC236}">
                <a16:creationId xmlns:a16="http://schemas.microsoft.com/office/drawing/2014/main" id="{29AA3334-461A-B77F-51D6-D890EFD31B2B}"/>
              </a:ext>
            </a:extLst>
          </p:cNvPr>
          <p:cNvSpPr>
            <a:spLocks noGrp="1"/>
          </p:cNvSpPr>
          <p:nvPr>
            <p:ph type="title"/>
          </p:nvPr>
        </p:nvSpPr>
        <p:spPr>
          <a:xfrm>
            <a:off x="869952" y="3429001"/>
            <a:ext cx="10306048" cy="857251"/>
          </a:xfrm>
        </p:spPr>
        <p:txBody>
          <a:bodyPr>
            <a:normAutofit/>
          </a:bodyPr>
          <a:lstStyle>
            <a:lvl1pPr>
              <a:defRPr sz="2400" b="1" i="0">
                <a:solidFill>
                  <a:schemeClr val="bg1"/>
                </a:solidFill>
                <a:latin typeface="Jost SemiBold" pitchFamily="2" charset="77"/>
                <a:ea typeface="Jost SemiBold" pitchFamily="2" charset="77"/>
              </a:defRPr>
            </a:lvl1pPr>
          </a:lstStyle>
          <a:p>
            <a:r>
              <a:rPr lang="en-US"/>
              <a:t>Click to edit Master title style</a:t>
            </a:r>
          </a:p>
        </p:txBody>
      </p:sp>
      <p:sp>
        <p:nvSpPr>
          <p:cNvPr id="6" name="TextBox 5">
            <a:extLst>
              <a:ext uri="{FF2B5EF4-FFF2-40B4-BE49-F238E27FC236}">
                <a16:creationId xmlns:a16="http://schemas.microsoft.com/office/drawing/2014/main" id="{2B9463E0-01A6-099A-AEB1-152E05B0BA2C}"/>
              </a:ext>
            </a:extLst>
          </p:cNvPr>
          <p:cNvSpPr txBox="1"/>
          <p:nvPr userDrawn="1"/>
        </p:nvSpPr>
        <p:spPr>
          <a:xfrm>
            <a:off x="869952" y="1887129"/>
            <a:ext cx="9079264" cy="1785104"/>
          </a:xfrm>
          <a:prstGeom prst="rect">
            <a:avLst/>
          </a:prstGeom>
          <a:noFill/>
        </p:spPr>
        <p:txBody>
          <a:bodyPr wrap="square" lIns="0"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7200" b="1" i="0" u="none" strike="noStrike" kern="1200" cap="none" spc="0" normalizeH="0" baseline="0" noProof="0">
                <a:ln>
                  <a:noFill/>
                </a:ln>
                <a:solidFill>
                  <a:schemeClr val="bg1"/>
                </a:solidFill>
                <a:effectLst/>
                <a:uLnTx/>
                <a:uFillTx/>
                <a:latin typeface="Jost SemiBold" pitchFamily="2" charset="77"/>
                <a:ea typeface="Jost SemiBold" pitchFamily="2" charset="77"/>
              </a:rPr>
              <a:t>Investor Day 2023</a:t>
            </a:r>
          </a:p>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3200" b="1" i="0" u="none" strike="noStrike" kern="1200" cap="none" spc="0" normalizeH="0" baseline="0" noProof="0">
              <a:ln>
                <a:noFill/>
              </a:ln>
              <a:solidFill>
                <a:schemeClr val="bg1"/>
              </a:solidFill>
              <a:effectLst/>
              <a:uLnTx/>
              <a:uFillTx/>
              <a:latin typeface="Jost SemiBold" pitchFamily="2" charset="77"/>
              <a:ea typeface="Jost SemiBold" pitchFamily="2" charset="77"/>
            </a:endParaRPr>
          </a:p>
        </p:txBody>
      </p:sp>
      <p:sp>
        <p:nvSpPr>
          <p:cNvPr id="8" name="Rectangle 7">
            <a:extLst>
              <a:ext uri="{FF2B5EF4-FFF2-40B4-BE49-F238E27FC236}">
                <a16:creationId xmlns:a16="http://schemas.microsoft.com/office/drawing/2014/main" id="{AA8FED85-5E26-9F3A-BF9B-B3E032CC9116}"/>
              </a:ext>
            </a:extLst>
          </p:cNvPr>
          <p:cNvSpPr/>
          <p:nvPr userDrawn="1"/>
        </p:nvSpPr>
        <p:spPr>
          <a:xfrm flipH="1">
            <a:off x="869951" y="3265495"/>
            <a:ext cx="1742016" cy="102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Montserrat Medium"/>
              <a:ea typeface="DengXian Light"/>
              <a:cs typeface="Open Sans"/>
            </a:endParaRPr>
          </a:p>
        </p:txBody>
      </p:sp>
    </p:spTree>
    <p:extLst>
      <p:ext uri="{BB962C8B-B14F-4D97-AF65-F5344CB8AC3E}">
        <p14:creationId xmlns:p14="http://schemas.microsoft.com/office/powerpoint/2010/main" val="1288764085"/>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821E88-3B92-E1D7-83B9-5A6AAE498EAB}"/>
              </a:ext>
            </a:extLst>
          </p:cNvPr>
          <p:cNvSpPr/>
          <p:nvPr userDrawn="1"/>
        </p:nvSpPr>
        <p:spPr>
          <a:xfrm>
            <a:off x="8270450" y="6000752"/>
            <a:ext cx="3921551" cy="857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pic>
        <p:nvPicPr>
          <p:cNvPr id="3" name="Graphic 2">
            <a:extLst>
              <a:ext uri="{FF2B5EF4-FFF2-40B4-BE49-F238E27FC236}">
                <a16:creationId xmlns:a16="http://schemas.microsoft.com/office/drawing/2014/main" id="{16F2C3EC-3A8C-7221-E7A4-4A94C778E36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90" b="49810"/>
          <a:stretch/>
        </p:blipFill>
        <p:spPr>
          <a:xfrm>
            <a:off x="0" y="0"/>
            <a:ext cx="12192000" cy="6858000"/>
          </a:xfrm>
          <a:prstGeom prst="rect">
            <a:avLst/>
          </a:prstGeom>
        </p:spPr>
      </p:pic>
      <p:sp>
        <p:nvSpPr>
          <p:cNvPr id="4" name="Title 1">
            <a:extLst>
              <a:ext uri="{FF2B5EF4-FFF2-40B4-BE49-F238E27FC236}">
                <a16:creationId xmlns:a16="http://schemas.microsoft.com/office/drawing/2014/main" id="{31CBD5DB-E9BD-0DF3-A8CA-134A1B80BB61}"/>
              </a:ext>
            </a:extLst>
          </p:cNvPr>
          <p:cNvSpPr>
            <a:spLocks noGrp="1"/>
          </p:cNvSpPr>
          <p:nvPr>
            <p:ph type="title"/>
          </p:nvPr>
        </p:nvSpPr>
        <p:spPr>
          <a:xfrm>
            <a:off x="869952" y="3429001"/>
            <a:ext cx="10306048" cy="857251"/>
          </a:xfrm>
        </p:spPr>
        <p:txBody>
          <a:bodyPr>
            <a:normAutofit/>
          </a:bodyPr>
          <a:lstStyle>
            <a:lvl1pPr>
              <a:defRPr sz="2400" b="1" i="0">
                <a:solidFill>
                  <a:schemeClr val="tx1"/>
                </a:solidFill>
                <a:latin typeface="Jost SemiBold" pitchFamily="2" charset="77"/>
                <a:ea typeface="Jost SemiBold" pitchFamily="2" charset="77"/>
              </a:defRPr>
            </a:lvl1pPr>
          </a:lstStyle>
          <a:p>
            <a:r>
              <a:rPr lang="en-US"/>
              <a:t>Click to edit Master title style</a:t>
            </a:r>
          </a:p>
        </p:txBody>
      </p:sp>
      <p:sp>
        <p:nvSpPr>
          <p:cNvPr id="7" name="TextBox 6">
            <a:extLst>
              <a:ext uri="{FF2B5EF4-FFF2-40B4-BE49-F238E27FC236}">
                <a16:creationId xmlns:a16="http://schemas.microsoft.com/office/drawing/2014/main" id="{CDB5F5AE-F924-C1C3-09B3-C1CC145BEEA3}"/>
              </a:ext>
            </a:extLst>
          </p:cNvPr>
          <p:cNvSpPr txBox="1"/>
          <p:nvPr userDrawn="1"/>
        </p:nvSpPr>
        <p:spPr>
          <a:xfrm>
            <a:off x="869952" y="1887129"/>
            <a:ext cx="9079264" cy="1785104"/>
          </a:xfrm>
          <a:prstGeom prst="rect">
            <a:avLst/>
          </a:prstGeom>
          <a:noFill/>
        </p:spPr>
        <p:txBody>
          <a:bodyPr wrap="square" lIns="0"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7200" b="1" i="0" u="none" strike="noStrike" kern="1200" cap="none" spc="0" normalizeH="0" baseline="0" noProof="0">
                <a:ln>
                  <a:noFill/>
                </a:ln>
                <a:solidFill>
                  <a:schemeClr val="tx1"/>
                </a:solidFill>
                <a:effectLst/>
                <a:uLnTx/>
                <a:uFillTx/>
                <a:latin typeface="Jost SemiBold" pitchFamily="2" charset="77"/>
                <a:ea typeface="Jost SemiBold" pitchFamily="2" charset="77"/>
              </a:rPr>
              <a:t>Investor Day </a:t>
            </a:r>
            <a:r>
              <a:rPr kumimoji="0" lang="en-US" sz="7200" b="1" i="0" u="none" strike="noStrike" kern="1200" cap="none" spc="0" normalizeH="0" baseline="0" noProof="0">
                <a:ln>
                  <a:noFill/>
                </a:ln>
                <a:solidFill>
                  <a:schemeClr val="accent1"/>
                </a:solidFill>
                <a:effectLst/>
                <a:uLnTx/>
                <a:uFillTx/>
                <a:latin typeface="Jost SemiBold" pitchFamily="2" charset="77"/>
                <a:ea typeface="Jost SemiBold" pitchFamily="2" charset="77"/>
              </a:rPr>
              <a:t>2023</a:t>
            </a:r>
          </a:p>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3200"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sp>
        <p:nvSpPr>
          <p:cNvPr id="8" name="Rectangle 7">
            <a:extLst>
              <a:ext uri="{FF2B5EF4-FFF2-40B4-BE49-F238E27FC236}">
                <a16:creationId xmlns:a16="http://schemas.microsoft.com/office/drawing/2014/main" id="{C2B51A71-C98E-8495-2AA3-0800A564856A}"/>
              </a:ext>
            </a:extLst>
          </p:cNvPr>
          <p:cNvSpPr/>
          <p:nvPr userDrawn="1"/>
        </p:nvSpPr>
        <p:spPr>
          <a:xfrm flipH="1">
            <a:off x="869951" y="3265495"/>
            <a:ext cx="1742016" cy="1028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Tree>
    <p:extLst>
      <p:ext uri="{BB962C8B-B14F-4D97-AF65-F5344CB8AC3E}">
        <p14:creationId xmlns:p14="http://schemas.microsoft.com/office/powerpoint/2010/main" val="3421925828"/>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821E88-3B92-E1D7-83B9-5A6AAE498EAB}"/>
              </a:ext>
            </a:extLst>
          </p:cNvPr>
          <p:cNvSpPr/>
          <p:nvPr userDrawn="1"/>
        </p:nvSpPr>
        <p:spPr>
          <a:xfrm>
            <a:off x="8270450" y="6000752"/>
            <a:ext cx="3921551" cy="857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4" name="Title 1">
            <a:extLst>
              <a:ext uri="{FF2B5EF4-FFF2-40B4-BE49-F238E27FC236}">
                <a16:creationId xmlns:a16="http://schemas.microsoft.com/office/drawing/2014/main" id="{31CBD5DB-E9BD-0DF3-A8CA-134A1B80BB61}"/>
              </a:ext>
            </a:extLst>
          </p:cNvPr>
          <p:cNvSpPr>
            <a:spLocks noGrp="1"/>
          </p:cNvSpPr>
          <p:nvPr>
            <p:ph type="title"/>
          </p:nvPr>
        </p:nvSpPr>
        <p:spPr>
          <a:xfrm>
            <a:off x="869952" y="5343360"/>
            <a:ext cx="10306048" cy="857251"/>
          </a:xfrm>
        </p:spPr>
        <p:txBody>
          <a:bodyPr>
            <a:normAutofit/>
          </a:bodyPr>
          <a:lstStyle>
            <a:lvl1pPr>
              <a:defRPr sz="2400" b="1" i="0">
                <a:solidFill>
                  <a:schemeClr val="accent6"/>
                </a:solidFill>
                <a:latin typeface="Jost SemiBold" pitchFamily="2" charset="77"/>
                <a:ea typeface="Jost SemiBold" pitchFamily="2" charset="77"/>
              </a:defRPr>
            </a:lvl1pPr>
          </a:lstStyle>
          <a:p>
            <a:r>
              <a:rPr lang="en-US"/>
              <a:t>Click to edit Master title style</a:t>
            </a:r>
          </a:p>
        </p:txBody>
      </p:sp>
      <p:sp>
        <p:nvSpPr>
          <p:cNvPr id="7" name="TextBox 6">
            <a:extLst>
              <a:ext uri="{FF2B5EF4-FFF2-40B4-BE49-F238E27FC236}">
                <a16:creationId xmlns:a16="http://schemas.microsoft.com/office/drawing/2014/main" id="{CDB5F5AE-F924-C1C3-09B3-C1CC145BEEA3}"/>
              </a:ext>
            </a:extLst>
          </p:cNvPr>
          <p:cNvSpPr txBox="1"/>
          <p:nvPr userDrawn="1"/>
        </p:nvSpPr>
        <p:spPr>
          <a:xfrm>
            <a:off x="833180" y="3834891"/>
            <a:ext cx="9079264" cy="1579920"/>
          </a:xfrm>
          <a:prstGeom prst="rect">
            <a:avLst/>
          </a:prstGeom>
          <a:noFill/>
        </p:spPr>
        <p:txBody>
          <a:bodyPr wrap="square" lIns="0"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6400" b="1" i="0" u="none" strike="noStrike" kern="1200" cap="none" spc="0" normalizeH="0" baseline="0" noProof="0">
                <a:ln>
                  <a:noFill/>
                </a:ln>
                <a:solidFill>
                  <a:schemeClr val="tx1"/>
                </a:solidFill>
                <a:effectLst/>
                <a:uLnTx/>
                <a:uFillTx/>
                <a:latin typeface="Jost SemiBold" pitchFamily="2" charset="77"/>
                <a:ea typeface="Jost SemiBold" pitchFamily="2" charset="77"/>
              </a:rPr>
              <a:t>Investor Day </a:t>
            </a:r>
            <a:r>
              <a:rPr kumimoji="0" lang="en-US" sz="6400" b="1" i="0" u="none" strike="noStrike" kern="1200" cap="none" spc="0" normalizeH="0" baseline="0" noProof="0">
                <a:ln>
                  <a:noFill/>
                </a:ln>
                <a:solidFill>
                  <a:schemeClr val="accent1"/>
                </a:solidFill>
                <a:effectLst/>
                <a:uLnTx/>
                <a:uFillTx/>
                <a:latin typeface="Jost SemiBold" pitchFamily="2" charset="77"/>
                <a:ea typeface="Jost SemiBold" pitchFamily="2" charset="77"/>
              </a:rPr>
              <a:t>2023</a:t>
            </a:r>
          </a:p>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2667"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pic>
        <p:nvPicPr>
          <p:cNvPr id="2" name="Graphic 1">
            <a:extLst>
              <a:ext uri="{FF2B5EF4-FFF2-40B4-BE49-F238E27FC236}">
                <a16:creationId xmlns:a16="http://schemas.microsoft.com/office/drawing/2014/main" id="{52D8EB30-AEB3-F371-50A7-207ED82051A3}"/>
              </a:ext>
            </a:extLst>
          </p:cNvPr>
          <p:cNvPicPr>
            <a:picLocks noChangeAspect="1"/>
          </p:cNvPicPr>
          <p:nvPr userDrawn="1"/>
        </p:nvPicPr>
        <p:blipFill rotWithShape="1">
          <a:blip r:embed="rId2">
            <a:alphaModFix/>
            <a:extLst>
              <a:ext uri="{96DAC541-7B7A-43D3-8B79-37D633B846F1}">
                <asvg:svgBlip xmlns:asvg="http://schemas.microsoft.com/office/drawing/2016/SVG/main" r:embed="rId3"/>
              </a:ext>
            </a:extLst>
          </a:blip>
          <a:srcRect l="4432" t="-12752" r="-4977" b="48991"/>
          <a:stretch/>
        </p:blipFill>
        <p:spPr>
          <a:xfrm rot="10800000">
            <a:off x="5432927" y="-2"/>
            <a:ext cx="6759071" cy="4286252"/>
          </a:xfrm>
          <a:prstGeom prst="rect">
            <a:avLst/>
          </a:prstGeom>
        </p:spPr>
      </p:pic>
      <p:pic>
        <p:nvPicPr>
          <p:cNvPr id="13" name="Picture 12">
            <a:extLst>
              <a:ext uri="{FF2B5EF4-FFF2-40B4-BE49-F238E27FC236}">
                <a16:creationId xmlns:a16="http://schemas.microsoft.com/office/drawing/2014/main" id="{5AA790D9-A260-C563-7BED-F829FEBE2F6F}"/>
              </a:ext>
            </a:extLst>
          </p:cNvPr>
          <p:cNvPicPr>
            <a:picLocks noChangeAspect="1"/>
          </p:cNvPicPr>
          <p:nvPr userDrawn="1"/>
        </p:nvPicPr>
        <p:blipFill>
          <a:blip r:embed="rId4"/>
          <a:stretch>
            <a:fillRect/>
          </a:stretch>
        </p:blipFill>
        <p:spPr>
          <a:xfrm>
            <a:off x="469485" y="2763962"/>
            <a:ext cx="3937255" cy="1246735"/>
          </a:xfrm>
          <a:prstGeom prst="rect">
            <a:avLst/>
          </a:prstGeom>
        </p:spPr>
      </p:pic>
      <p:cxnSp>
        <p:nvCxnSpPr>
          <p:cNvPr id="3" name="Straight Connector 2">
            <a:extLst>
              <a:ext uri="{FF2B5EF4-FFF2-40B4-BE49-F238E27FC236}">
                <a16:creationId xmlns:a16="http://schemas.microsoft.com/office/drawing/2014/main" id="{FDB0AFCD-AF52-A05E-47A0-CCB9A1074C94}"/>
              </a:ext>
            </a:extLst>
          </p:cNvPr>
          <p:cNvCxnSpPr/>
          <p:nvPr userDrawn="1"/>
        </p:nvCxnSpPr>
        <p:spPr>
          <a:xfrm>
            <a:off x="869948" y="5143500"/>
            <a:ext cx="869952" cy="0"/>
          </a:xfrm>
          <a:prstGeom prst="line">
            <a:avLst/>
          </a:prstGeom>
          <a:noFill/>
          <a:ln w="508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70554400"/>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821E88-3B92-E1D7-83B9-5A6AAE498EAB}"/>
              </a:ext>
            </a:extLst>
          </p:cNvPr>
          <p:cNvSpPr/>
          <p:nvPr userDrawn="1"/>
        </p:nvSpPr>
        <p:spPr>
          <a:xfrm>
            <a:off x="8270450" y="6000752"/>
            <a:ext cx="3921551" cy="857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4" name="Title 1">
            <a:extLst>
              <a:ext uri="{FF2B5EF4-FFF2-40B4-BE49-F238E27FC236}">
                <a16:creationId xmlns:a16="http://schemas.microsoft.com/office/drawing/2014/main" id="{31CBD5DB-E9BD-0DF3-A8CA-134A1B80BB61}"/>
              </a:ext>
            </a:extLst>
          </p:cNvPr>
          <p:cNvSpPr>
            <a:spLocks noGrp="1"/>
          </p:cNvSpPr>
          <p:nvPr>
            <p:ph type="title"/>
          </p:nvPr>
        </p:nvSpPr>
        <p:spPr>
          <a:xfrm>
            <a:off x="5038285" y="1321164"/>
            <a:ext cx="10306048" cy="857251"/>
          </a:xfrm>
        </p:spPr>
        <p:txBody>
          <a:bodyPr>
            <a:normAutofit/>
          </a:bodyPr>
          <a:lstStyle>
            <a:lvl1pPr>
              <a:defRPr sz="2400" b="1" i="0">
                <a:solidFill>
                  <a:schemeClr val="accent6"/>
                </a:solidFill>
                <a:latin typeface="Jost SemiBold" pitchFamily="2" charset="77"/>
                <a:ea typeface="Jost SemiBold" pitchFamily="2" charset="77"/>
              </a:defRPr>
            </a:lvl1pPr>
          </a:lstStyle>
          <a:p>
            <a:r>
              <a:rPr lang="en-US"/>
              <a:t>Click to edit Master title style</a:t>
            </a:r>
          </a:p>
        </p:txBody>
      </p:sp>
      <p:sp>
        <p:nvSpPr>
          <p:cNvPr id="7" name="TextBox 6">
            <a:extLst>
              <a:ext uri="{FF2B5EF4-FFF2-40B4-BE49-F238E27FC236}">
                <a16:creationId xmlns:a16="http://schemas.microsoft.com/office/drawing/2014/main" id="{CDB5F5AE-F924-C1C3-09B3-C1CC145BEEA3}"/>
              </a:ext>
            </a:extLst>
          </p:cNvPr>
          <p:cNvSpPr txBox="1"/>
          <p:nvPr userDrawn="1"/>
        </p:nvSpPr>
        <p:spPr>
          <a:xfrm>
            <a:off x="5038285" y="681669"/>
            <a:ext cx="9079264" cy="1318181"/>
          </a:xfrm>
          <a:prstGeom prst="rect">
            <a:avLst/>
          </a:prstGeom>
          <a:noFill/>
        </p:spPr>
        <p:txBody>
          <a:bodyPr wrap="square" lIns="0"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5333" b="1" i="0" u="none" strike="noStrike" kern="1200" cap="none" spc="0" normalizeH="0" baseline="0" noProof="0">
                <a:ln>
                  <a:noFill/>
                </a:ln>
                <a:solidFill>
                  <a:schemeClr val="tx1"/>
                </a:solidFill>
                <a:effectLst/>
                <a:uLnTx/>
                <a:uFillTx/>
                <a:latin typeface="Jost SemiBold" pitchFamily="2" charset="77"/>
                <a:ea typeface="Jost SemiBold" pitchFamily="2" charset="77"/>
              </a:rPr>
              <a:t>Investor Day </a:t>
            </a:r>
            <a:r>
              <a:rPr kumimoji="0" lang="en-US" sz="5333" b="1" i="0" u="none" strike="noStrike" kern="1200" cap="none" spc="0" normalizeH="0" baseline="0" noProof="0">
                <a:ln>
                  <a:noFill/>
                </a:ln>
                <a:solidFill>
                  <a:schemeClr val="accent1"/>
                </a:solidFill>
                <a:effectLst/>
                <a:uLnTx/>
                <a:uFillTx/>
                <a:latin typeface="Jost SemiBold" pitchFamily="2" charset="77"/>
                <a:ea typeface="Jost SemiBold" pitchFamily="2" charset="77"/>
              </a:rPr>
              <a:t>2023</a:t>
            </a:r>
          </a:p>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2133"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pic>
        <p:nvPicPr>
          <p:cNvPr id="2" name="Graphic 1">
            <a:extLst>
              <a:ext uri="{FF2B5EF4-FFF2-40B4-BE49-F238E27FC236}">
                <a16:creationId xmlns:a16="http://schemas.microsoft.com/office/drawing/2014/main" id="{52D8EB30-AEB3-F371-50A7-207ED82051A3}"/>
              </a:ext>
            </a:extLst>
          </p:cNvPr>
          <p:cNvPicPr>
            <a:picLocks noChangeAspect="1"/>
          </p:cNvPicPr>
          <p:nvPr userDrawn="1"/>
        </p:nvPicPr>
        <p:blipFill rotWithShape="1">
          <a:blip r:embed="rId2">
            <a:alphaModFix/>
            <a:extLst>
              <a:ext uri="{96DAC541-7B7A-43D3-8B79-37D633B846F1}">
                <asvg:svgBlip xmlns:asvg="http://schemas.microsoft.com/office/drawing/2016/SVG/main" r:embed="rId3"/>
              </a:ext>
            </a:extLst>
          </a:blip>
          <a:srcRect l="-35099" t="50000" r="-35099" b="-12523"/>
          <a:stretch/>
        </p:blipFill>
        <p:spPr>
          <a:xfrm rot="10800000">
            <a:off x="-1" y="2379283"/>
            <a:ext cx="12192000" cy="4478717"/>
          </a:xfrm>
          <a:prstGeom prst="rect">
            <a:avLst/>
          </a:prstGeom>
        </p:spPr>
      </p:pic>
      <p:pic>
        <p:nvPicPr>
          <p:cNvPr id="3" name="Picture 2" descr="A purple dots on a black background&#10;&#10;Description automatically generated">
            <a:extLst>
              <a:ext uri="{FF2B5EF4-FFF2-40B4-BE49-F238E27FC236}">
                <a16:creationId xmlns:a16="http://schemas.microsoft.com/office/drawing/2014/main" id="{E5A54BFD-6783-2BDF-DC4B-F688597FEFCE}"/>
              </a:ext>
            </a:extLst>
          </p:cNvPr>
          <p:cNvPicPr>
            <a:picLocks noChangeAspect="1"/>
          </p:cNvPicPr>
          <p:nvPr userDrawn="1"/>
        </p:nvPicPr>
        <p:blipFill>
          <a:blip r:embed="rId4"/>
          <a:stretch>
            <a:fillRect/>
          </a:stretch>
        </p:blipFill>
        <p:spPr>
          <a:xfrm>
            <a:off x="1037648" y="950484"/>
            <a:ext cx="3148637" cy="447885"/>
          </a:xfrm>
          <a:prstGeom prst="rect">
            <a:avLst/>
          </a:prstGeom>
        </p:spPr>
      </p:pic>
      <p:grpSp>
        <p:nvGrpSpPr>
          <p:cNvPr id="12" name="Group 11">
            <a:extLst>
              <a:ext uri="{FF2B5EF4-FFF2-40B4-BE49-F238E27FC236}">
                <a16:creationId xmlns:a16="http://schemas.microsoft.com/office/drawing/2014/main" id="{EE46C939-92DF-E91C-E452-DC5801FEB5BB}"/>
              </a:ext>
            </a:extLst>
          </p:cNvPr>
          <p:cNvGrpSpPr/>
          <p:nvPr userDrawn="1"/>
        </p:nvGrpSpPr>
        <p:grpSpPr>
          <a:xfrm rot="16200000">
            <a:off x="4221793" y="1112929"/>
            <a:ext cx="772696" cy="129216"/>
            <a:chOff x="4957011" y="513347"/>
            <a:chExt cx="3837206" cy="641685"/>
          </a:xfrm>
        </p:grpSpPr>
        <p:sp>
          <p:nvSpPr>
            <p:cNvPr id="5" name="Oval 4">
              <a:extLst>
                <a:ext uri="{FF2B5EF4-FFF2-40B4-BE49-F238E27FC236}">
                  <a16:creationId xmlns:a16="http://schemas.microsoft.com/office/drawing/2014/main" id="{132CB2BB-375B-65F7-D996-46F7D11A3B4E}"/>
                </a:ext>
              </a:extLst>
            </p:cNvPr>
            <p:cNvSpPr/>
            <p:nvPr userDrawn="1"/>
          </p:nvSpPr>
          <p:spPr>
            <a:xfrm>
              <a:off x="4957011" y="513347"/>
              <a:ext cx="641685" cy="6416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a:p>
          </p:txBody>
        </p:sp>
        <p:sp>
          <p:nvSpPr>
            <p:cNvPr id="9" name="Oval 8">
              <a:extLst>
                <a:ext uri="{FF2B5EF4-FFF2-40B4-BE49-F238E27FC236}">
                  <a16:creationId xmlns:a16="http://schemas.microsoft.com/office/drawing/2014/main" id="{050D86CA-CA82-885E-A226-6BE8604B1B30}"/>
                </a:ext>
              </a:extLst>
            </p:cNvPr>
            <p:cNvSpPr/>
            <p:nvPr userDrawn="1"/>
          </p:nvSpPr>
          <p:spPr>
            <a:xfrm>
              <a:off x="6022183" y="513347"/>
              <a:ext cx="641686" cy="6416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a:p>
          </p:txBody>
        </p:sp>
        <p:sp>
          <p:nvSpPr>
            <p:cNvPr id="10" name="Oval 9">
              <a:extLst>
                <a:ext uri="{FF2B5EF4-FFF2-40B4-BE49-F238E27FC236}">
                  <a16:creationId xmlns:a16="http://schemas.microsoft.com/office/drawing/2014/main" id="{FD2FCA26-A366-2159-560D-E6BDD1BF217E}"/>
                </a:ext>
              </a:extLst>
            </p:cNvPr>
            <p:cNvSpPr/>
            <p:nvPr userDrawn="1"/>
          </p:nvSpPr>
          <p:spPr>
            <a:xfrm>
              <a:off x="7087355" y="513347"/>
              <a:ext cx="641686" cy="6416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034EA184-EF6E-4D85-8815-9C100DFAACA2}"/>
                </a:ext>
              </a:extLst>
            </p:cNvPr>
            <p:cNvSpPr/>
            <p:nvPr userDrawn="1"/>
          </p:nvSpPr>
          <p:spPr>
            <a:xfrm>
              <a:off x="8152531" y="513347"/>
              <a:ext cx="641686" cy="6416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594281229"/>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C1CE-D8E8-9567-0907-C99107A19DB6}"/>
              </a:ext>
            </a:extLst>
          </p:cNvPr>
          <p:cNvSpPr>
            <a:spLocks noGrp="1"/>
          </p:cNvSpPr>
          <p:nvPr>
            <p:ph type="title"/>
          </p:nvPr>
        </p:nvSpPr>
        <p:spPr>
          <a:xfrm>
            <a:off x="869951" y="857251"/>
            <a:ext cx="10449983" cy="3429000"/>
          </a:xfrm>
        </p:spPr>
        <p:txBody>
          <a:bodyPr anchor="b" anchorCtr="0">
            <a:normAutofit/>
          </a:bodyPr>
          <a:lstStyle>
            <a:lvl1pPr>
              <a:lnSpc>
                <a:spcPct val="100000"/>
              </a:lnSpc>
              <a:defRPr sz="4800"/>
            </a:lvl1pPr>
          </a:lstStyle>
          <a:p>
            <a:r>
              <a:rPr lang="en-US"/>
              <a:t>Click to edit Master title style</a:t>
            </a:r>
          </a:p>
        </p:txBody>
      </p:sp>
      <p:sp>
        <p:nvSpPr>
          <p:cNvPr id="8" name="Text Placeholder 7">
            <a:extLst>
              <a:ext uri="{FF2B5EF4-FFF2-40B4-BE49-F238E27FC236}">
                <a16:creationId xmlns:a16="http://schemas.microsoft.com/office/drawing/2014/main" id="{76852F4E-4426-2507-5382-717BC3D33D39}"/>
              </a:ext>
            </a:extLst>
          </p:cNvPr>
          <p:cNvSpPr>
            <a:spLocks noGrp="1"/>
          </p:cNvSpPr>
          <p:nvPr>
            <p:ph type="body" sz="quarter" idx="10"/>
          </p:nvPr>
        </p:nvSpPr>
        <p:spPr>
          <a:xfrm>
            <a:off x="869949" y="4495265"/>
            <a:ext cx="10449983" cy="1296471"/>
          </a:xfrm>
        </p:spPr>
        <p:txBody>
          <a:bodyPr>
            <a:normAutofit/>
          </a:bodyPr>
          <a:lstStyle>
            <a:lvl1pPr marL="0" indent="0">
              <a:buNone/>
              <a:defRPr sz="2133">
                <a:solidFill>
                  <a:schemeClr val="accent6"/>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55784D2-43E1-67FF-08B6-3BFE586086CE}"/>
              </a:ext>
            </a:extLst>
          </p:cNvPr>
          <p:cNvSpPr>
            <a:spLocks noGrp="1"/>
          </p:cNvSpPr>
          <p:nvPr>
            <p:ph type="pic" sz="quarter" idx="11" hasCustomPrompt="1"/>
          </p:nvPr>
        </p:nvSpPr>
        <p:spPr>
          <a:xfrm>
            <a:off x="869951" y="857251"/>
            <a:ext cx="1742016" cy="1714500"/>
          </a:xfrm>
          <a:prstGeom prst="ellipse">
            <a:avLst/>
          </a:prstGeom>
          <a:solidFill>
            <a:schemeClr val="tx2"/>
          </a:solidFill>
        </p:spPr>
        <p:txBody>
          <a:bodyPr anchor="ctr" anchorCtr="0">
            <a:normAutofit/>
          </a:bodyPr>
          <a:lstStyle>
            <a:lvl1pPr marL="0" indent="0" algn="ctr">
              <a:buNone/>
              <a:defRPr sz="1200">
                <a:solidFill>
                  <a:schemeClr val="bg1"/>
                </a:solidFill>
              </a:defRPr>
            </a:lvl1pPr>
          </a:lstStyle>
          <a:p>
            <a:r>
              <a:rPr lang="en-US"/>
              <a:t>Presenter Photo Placeholder</a:t>
            </a:r>
          </a:p>
        </p:txBody>
      </p:sp>
      <p:pic>
        <p:nvPicPr>
          <p:cNvPr id="13" name="Graphic 12">
            <a:extLst>
              <a:ext uri="{FF2B5EF4-FFF2-40B4-BE49-F238E27FC236}">
                <a16:creationId xmlns:a16="http://schemas.microsoft.com/office/drawing/2014/main" id="{E5736B30-D04F-702A-20A8-3C8A6715E0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100"/>
          <a:stretch/>
        </p:blipFill>
        <p:spPr>
          <a:xfrm>
            <a:off x="9314688" y="618292"/>
            <a:ext cx="2877312" cy="5621417"/>
          </a:xfrm>
          <a:prstGeom prst="rect">
            <a:avLst/>
          </a:prstGeom>
        </p:spPr>
      </p:pic>
      <p:cxnSp>
        <p:nvCxnSpPr>
          <p:cNvPr id="14" name="Straight Connector 13">
            <a:extLst>
              <a:ext uri="{FF2B5EF4-FFF2-40B4-BE49-F238E27FC236}">
                <a16:creationId xmlns:a16="http://schemas.microsoft.com/office/drawing/2014/main" id="{578BBE48-9914-F056-A588-96ABEA14DD44}"/>
              </a:ext>
            </a:extLst>
          </p:cNvPr>
          <p:cNvCxnSpPr/>
          <p:nvPr userDrawn="1"/>
        </p:nvCxnSpPr>
        <p:spPr>
          <a:xfrm>
            <a:off x="869948" y="4286251"/>
            <a:ext cx="869952" cy="0"/>
          </a:xfrm>
          <a:prstGeom prst="line">
            <a:avLst/>
          </a:prstGeom>
          <a:noFill/>
          <a:ln w="508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681497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a:xfrm>
            <a:off x="869952" y="9484"/>
            <a:ext cx="10449981" cy="845421"/>
          </a:xfrm>
        </p:spPr>
        <p:txBody>
          <a:bodyPr/>
          <a:lstStyle/>
          <a:p>
            <a:r>
              <a:rPr lang="en-US"/>
              <a:t>Click to edit Master title style</a:t>
            </a:r>
          </a:p>
        </p:txBody>
      </p:sp>
      <p:sp>
        <p:nvSpPr>
          <p:cNvPr id="5" name="Text Placeholder 7">
            <a:extLst>
              <a:ext uri="{FF2B5EF4-FFF2-40B4-BE49-F238E27FC236}">
                <a16:creationId xmlns:a16="http://schemas.microsoft.com/office/drawing/2014/main" id="{A80C7788-CBD7-1791-2FA1-823FDE61151B}"/>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8" name="Footer Placeholder 7">
            <a:extLst>
              <a:ext uri="{FF2B5EF4-FFF2-40B4-BE49-F238E27FC236}">
                <a16:creationId xmlns:a16="http://schemas.microsoft.com/office/drawing/2014/main" id="{3AE24F9E-E029-26C5-6008-F5C9C015591A}"/>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pitchFamily="2" charset="77"/>
                <a:ea typeface="Jost"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4061650261"/>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FE4CAB1-BE81-23F7-F8F9-BF03521B1B79}"/>
              </a:ext>
            </a:extLst>
          </p:cNvPr>
          <p:cNvSpPr>
            <a:spLocks noGrp="1"/>
          </p:cNvSpPr>
          <p:nvPr>
            <p:ph sz="quarter" idx="11"/>
          </p:nvPr>
        </p:nvSpPr>
        <p:spPr>
          <a:xfrm>
            <a:off x="869950" y="857251"/>
            <a:ext cx="10449981" cy="5143500"/>
          </a:xfrm>
        </p:spPr>
        <p:txBody>
          <a:bodyPr/>
          <a:lstStyle>
            <a:lvl1pPr>
              <a:defRPr b="0" i="0">
                <a:latin typeface="Jost" pitchFamily="2" charset="77"/>
                <a:ea typeface="Jost" pitchFamily="2" charset="77"/>
              </a:defRPr>
            </a:lvl1pPr>
            <a:lvl2pPr>
              <a:defRPr b="0" i="0">
                <a:latin typeface="Jost" pitchFamily="2" charset="77"/>
                <a:ea typeface="Jost" pitchFamily="2" charset="77"/>
              </a:defRPr>
            </a:lvl2pPr>
            <a:lvl3pPr>
              <a:defRPr b="0" i="0">
                <a:latin typeface="Jost" pitchFamily="2" charset="77"/>
                <a:ea typeface="Jost" pitchFamily="2" charset="77"/>
              </a:defRPr>
            </a:lvl3pPr>
            <a:lvl4pPr>
              <a:defRPr b="0" i="0">
                <a:latin typeface="Jost" pitchFamily="2" charset="77"/>
                <a:ea typeface="Jost" pitchFamily="2" charset="77"/>
              </a:defRPr>
            </a:lvl4pPr>
            <a:lvl5pPr>
              <a:defRPr b="0" i="0">
                <a:latin typeface="Jost" pitchFamily="2" charset="77"/>
                <a:ea typeface="Jos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F997721D-128E-445B-DBC7-F4FD04648537}"/>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6" name="Footer Placeholder 7">
            <a:extLst>
              <a:ext uri="{FF2B5EF4-FFF2-40B4-BE49-F238E27FC236}">
                <a16:creationId xmlns:a16="http://schemas.microsoft.com/office/drawing/2014/main" id="{8EEF36F3-AD93-057E-5FF1-3372A9B3B8A6}"/>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pitchFamily="2" charset="77"/>
                <a:ea typeface="Jost"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1082312142"/>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peaker 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a:xfrm>
            <a:off x="130533" y="4414894"/>
            <a:ext cx="2367633" cy="363372"/>
          </a:xfrm>
        </p:spPr>
        <p:txBody>
          <a:bodyPr bIns="0" anchor="b" anchorCtr="0">
            <a:noAutofit/>
          </a:bodyPr>
          <a:lstStyle>
            <a:lvl1pPr algn="ctr">
              <a:defRPr sz="1867"/>
            </a:lvl1pPr>
          </a:lstStyle>
          <a:p>
            <a:r>
              <a:rPr lang="en-US"/>
              <a:t>Click to edit</a:t>
            </a:r>
          </a:p>
        </p:txBody>
      </p:sp>
      <p:sp>
        <p:nvSpPr>
          <p:cNvPr id="5" name="Content Placeholder 4">
            <a:extLst>
              <a:ext uri="{FF2B5EF4-FFF2-40B4-BE49-F238E27FC236}">
                <a16:creationId xmlns:a16="http://schemas.microsoft.com/office/drawing/2014/main" id="{6FE4CAB1-BE81-23F7-F8F9-BF03521B1B79}"/>
              </a:ext>
            </a:extLst>
          </p:cNvPr>
          <p:cNvSpPr>
            <a:spLocks noGrp="1"/>
          </p:cNvSpPr>
          <p:nvPr>
            <p:ph sz="quarter" idx="11"/>
          </p:nvPr>
        </p:nvSpPr>
        <p:spPr>
          <a:xfrm>
            <a:off x="2614085" y="-197863"/>
            <a:ext cx="8707967" cy="6839032"/>
          </a:xfrm>
        </p:spPr>
        <p:txBody>
          <a:bodyPr rIns="0" anchor="ctr" anchorCtr="0">
            <a:noAutofit/>
          </a:bodyPr>
          <a:lstStyle>
            <a:lvl1pPr marL="0" indent="0">
              <a:buNone/>
              <a:defRPr sz="1333" b="0" i="0">
                <a:latin typeface="Jost" pitchFamily="2" charset="77"/>
                <a:ea typeface="Jost" pitchFamily="2" charset="77"/>
              </a:defRPr>
            </a:lvl1pPr>
            <a:lvl2pPr marL="243831" indent="0">
              <a:buNone/>
              <a:defRPr b="0" i="0">
                <a:latin typeface="Jost Medium" pitchFamily="2" charset="77"/>
                <a:ea typeface="Jost Medium" pitchFamily="2" charset="77"/>
              </a:defRPr>
            </a:lvl2pPr>
            <a:lvl3pPr>
              <a:defRPr b="0" i="0">
                <a:latin typeface="Jost Medium" pitchFamily="2" charset="77"/>
                <a:ea typeface="Jost Medium" pitchFamily="2" charset="77"/>
              </a:defRPr>
            </a:lvl3pPr>
            <a:lvl4pPr>
              <a:defRPr b="0" i="0">
                <a:latin typeface="Jost Medium" pitchFamily="2" charset="77"/>
                <a:ea typeface="Jost Medium" pitchFamily="2" charset="77"/>
              </a:defRPr>
            </a:lvl4pPr>
            <a:lvl5pPr>
              <a:defRPr b="0" i="0">
                <a:latin typeface="Jost Medium" pitchFamily="2" charset="77"/>
                <a:ea typeface="Jost Medium" pitchFamily="2" charset="77"/>
              </a:defRPr>
            </a:lvl5pPr>
          </a:lstStyle>
          <a:p>
            <a:pPr lvl="0"/>
            <a:r>
              <a:rPr lang="en-US"/>
              <a:t>Click to edit Master text styles</a:t>
            </a:r>
          </a:p>
        </p:txBody>
      </p:sp>
      <p:sp>
        <p:nvSpPr>
          <p:cNvPr id="4" name="Text Placeholder 7">
            <a:extLst>
              <a:ext uri="{FF2B5EF4-FFF2-40B4-BE49-F238E27FC236}">
                <a16:creationId xmlns:a16="http://schemas.microsoft.com/office/drawing/2014/main" id="{F997721D-128E-445B-DBC7-F4FD04648537}"/>
              </a:ext>
            </a:extLst>
          </p:cNvPr>
          <p:cNvSpPr>
            <a:spLocks noGrp="1"/>
          </p:cNvSpPr>
          <p:nvPr>
            <p:ph type="body" sz="quarter" idx="13" hasCustomPrompt="1"/>
          </p:nvPr>
        </p:nvSpPr>
        <p:spPr>
          <a:xfrm>
            <a:off x="130532" y="4778267"/>
            <a:ext cx="2367633" cy="680939"/>
          </a:xfrm>
        </p:spPr>
        <p:txBody>
          <a:bodyPr tIns="45720" rIns="0" bIns="0" anchor="t">
            <a:noAutofit/>
          </a:bodyPr>
          <a:lstStyle>
            <a:lvl1pPr marL="0" indent="0" algn="ctr">
              <a:buNone/>
              <a:defRPr lang="en-US" sz="14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6" name="Footer Placeholder 7">
            <a:extLst>
              <a:ext uri="{FF2B5EF4-FFF2-40B4-BE49-F238E27FC236}">
                <a16:creationId xmlns:a16="http://schemas.microsoft.com/office/drawing/2014/main" id="{8EEF36F3-AD93-057E-5FF1-3372A9B3B8A6}"/>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pitchFamily="2" charset="77"/>
                <a:ea typeface="Jost" pitchFamily="2" charset="77"/>
              </a:defRPr>
            </a:lvl1pPr>
          </a:lstStyle>
          <a:p>
            <a:pPr>
              <a:defRPr/>
            </a:pPr>
            <a:endParaRPr lang="en-US">
              <a:solidFill>
                <a:srgbClr val="FFFFFF">
                  <a:lumMod val="50000"/>
                </a:srgbClr>
              </a:solidFill>
            </a:endParaRPr>
          </a:p>
        </p:txBody>
      </p:sp>
      <p:sp>
        <p:nvSpPr>
          <p:cNvPr id="7" name="Picture Placeholder 6">
            <a:extLst>
              <a:ext uri="{FF2B5EF4-FFF2-40B4-BE49-F238E27FC236}">
                <a16:creationId xmlns:a16="http://schemas.microsoft.com/office/drawing/2014/main" id="{935C013C-7617-2CB8-48F8-94A05464BFA1}"/>
              </a:ext>
            </a:extLst>
          </p:cNvPr>
          <p:cNvSpPr>
            <a:spLocks noGrp="1"/>
          </p:cNvSpPr>
          <p:nvPr>
            <p:ph type="pic" sz="quarter" idx="14" hasCustomPrompt="1"/>
          </p:nvPr>
        </p:nvSpPr>
        <p:spPr>
          <a:xfrm>
            <a:off x="332907" y="2460287"/>
            <a:ext cx="1962879" cy="1937427"/>
          </a:xfrm>
          <a:prstGeom prst="ellipse">
            <a:avLst/>
          </a:prstGeom>
          <a:solidFill>
            <a:schemeClr val="bg2"/>
          </a:solidFill>
        </p:spPr>
        <p:txBody>
          <a:bodyPr anchor="ctr" anchorCtr="0"/>
          <a:lstStyle>
            <a:lvl1pPr marL="0" indent="0" algn="ctr">
              <a:buNone/>
              <a:defRPr>
                <a:solidFill>
                  <a:schemeClr val="tx1"/>
                </a:solidFill>
              </a:defRPr>
            </a:lvl1pPr>
          </a:lstStyle>
          <a:p>
            <a:r>
              <a:rPr lang="en-US"/>
              <a:t>Presenter Photo</a:t>
            </a:r>
          </a:p>
        </p:txBody>
      </p:sp>
      <p:sp>
        <p:nvSpPr>
          <p:cNvPr id="14" name="Freeform 13">
            <a:extLst>
              <a:ext uri="{FF2B5EF4-FFF2-40B4-BE49-F238E27FC236}">
                <a16:creationId xmlns:a16="http://schemas.microsoft.com/office/drawing/2014/main" id="{8FAD4A28-BD52-5A24-5A6C-EC680D96960B}"/>
              </a:ext>
            </a:extLst>
          </p:cNvPr>
          <p:cNvSpPr/>
          <p:nvPr/>
        </p:nvSpPr>
        <p:spPr>
          <a:xfrm>
            <a:off x="11887200" y="2266950"/>
            <a:ext cx="304800" cy="2324100"/>
          </a:xfrm>
          <a:custGeom>
            <a:avLst/>
            <a:gdLst>
              <a:gd name="connsiteX0" fmla="*/ 228600 w 228600"/>
              <a:gd name="connsiteY0" fmla="*/ 1285875 h 1743075"/>
              <a:gd name="connsiteX1" fmla="*/ 228600 w 228600"/>
              <a:gd name="connsiteY1" fmla="*/ 1743075 h 1743075"/>
              <a:gd name="connsiteX2" fmla="*/ 0 w 228600"/>
              <a:gd name="connsiteY2" fmla="*/ 1514475 h 1743075"/>
              <a:gd name="connsiteX3" fmla="*/ 228600 w 228600"/>
              <a:gd name="connsiteY3" fmla="*/ 1285875 h 1743075"/>
              <a:gd name="connsiteX4" fmla="*/ 228600 w 228600"/>
              <a:gd name="connsiteY4" fmla="*/ 642938 h 1743075"/>
              <a:gd name="connsiteX5" fmla="*/ 228600 w 228600"/>
              <a:gd name="connsiteY5" fmla="*/ 1100138 h 1743075"/>
              <a:gd name="connsiteX6" fmla="*/ 0 w 228600"/>
              <a:gd name="connsiteY6" fmla="*/ 871538 h 1743075"/>
              <a:gd name="connsiteX7" fmla="*/ 228600 w 228600"/>
              <a:gd name="connsiteY7" fmla="*/ 642938 h 1743075"/>
              <a:gd name="connsiteX8" fmla="*/ 228600 w 228600"/>
              <a:gd name="connsiteY8" fmla="*/ 0 h 1743075"/>
              <a:gd name="connsiteX9" fmla="*/ 228600 w 228600"/>
              <a:gd name="connsiteY9" fmla="*/ 457200 h 1743075"/>
              <a:gd name="connsiteX10" fmla="*/ 0 w 228600"/>
              <a:gd name="connsiteY10" fmla="*/ 228600 h 1743075"/>
              <a:gd name="connsiteX11" fmla="*/ 228600 w 228600"/>
              <a:gd name="connsiteY11" fmla="*/ 0 h 174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1743075">
                <a:moveTo>
                  <a:pt x="228600" y="1285875"/>
                </a:moveTo>
                <a:lnTo>
                  <a:pt x="228600" y="1743075"/>
                </a:lnTo>
                <a:cubicBezTo>
                  <a:pt x="102348" y="1743075"/>
                  <a:pt x="0" y="1640727"/>
                  <a:pt x="0" y="1514475"/>
                </a:cubicBezTo>
                <a:cubicBezTo>
                  <a:pt x="0" y="1388223"/>
                  <a:pt x="102348" y="1285875"/>
                  <a:pt x="228600" y="1285875"/>
                </a:cubicBezTo>
                <a:close/>
                <a:moveTo>
                  <a:pt x="228600" y="642938"/>
                </a:moveTo>
                <a:lnTo>
                  <a:pt x="228600" y="1100138"/>
                </a:lnTo>
                <a:cubicBezTo>
                  <a:pt x="102348" y="1100138"/>
                  <a:pt x="0" y="997790"/>
                  <a:pt x="0" y="871538"/>
                </a:cubicBezTo>
                <a:cubicBezTo>
                  <a:pt x="0" y="745286"/>
                  <a:pt x="102348" y="642938"/>
                  <a:pt x="228600" y="642938"/>
                </a:cubicBezTo>
                <a:close/>
                <a:moveTo>
                  <a:pt x="228600" y="0"/>
                </a:moveTo>
                <a:lnTo>
                  <a:pt x="228600" y="457200"/>
                </a:lnTo>
                <a:cubicBezTo>
                  <a:pt x="102348" y="457200"/>
                  <a:pt x="0" y="354852"/>
                  <a:pt x="0" y="228600"/>
                </a:cubicBezTo>
                <a:cubicBezTo>
                  <a:pt x="0" y="102348"/>
                  <a:pt x="102348" y="0"/>
                  <a:pt x="228600"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07838692"/>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CAF25235-D242-8F7E-3B62-793857CF7E8B}"/>
              </a:ext>
            </a:extLst>
          </p:cNvPr>
          <p:cNvSpPr>
            <a:spLocks noGrp="1"/>
          </p:cNvSpPr>
          <p:nvPr>
            <p:ph type="body" sz="quarter" idx="12" hasCustomPrompt="1"/>
          </p:nvPr>
        </p:nvSpPr>
        <p:spPr>
          <a:xfrm>
            <a:off x="0" y="5818083"/>
            <a:ext cx="12192000" cy="365336"/>
          </a:xfrm>
          <a:solidFill>
            <a:schemeClr val="accent1"/>
          </a:solidFill>
        </p:spPr>
        <p:txBody>
          <a:bodyPr rIns="0" bIns="0" anchor="ctr" anchorCtr="0">
            <a:normAutofit/>
          </a:bodyPr>
          <a:lstStyle>
            <a:lvl1pPr marL="0" indent="0" algn="ctr">
              <a:buNone/>
              <a:defRPr sz="1600" b="1" i="1">
                <a:solidFill>
                  <a:schemeClr val="bg1"/>
                </a:solidFill>
                <a:latin typeface="Jost SemiBold" pitchFamily="2" charset="77"/>
                <a:ea typeface="Jost SemiBold" pitchFamily="2" charset="77"/>
              </a:defRPr>
            </a:lvl1pPr>
          </a:lstStyle>
          <a:p>
            <a:pPr lvl="0"/>
            <a:r>
              <a:rPr lang="en-US"/>
              <a:t>Takeaway Placeholder</a:t>
            </a:r>
          </a:p>
        </p:txBody>
      </p:sp>
      <p:sp>
        <p:nvSpPr>
          <p:cNvPr id="4" name="Text Placeholder 7">
            <a:extLst>
              <a:ext uri="{FF2B5EF4-FFF2-40B4-BE49-F238E27FC236}">
                <a16:creationId xmlns:a16="http://schemas.microsoft.com/office/drawing/2014/main" id="{49E08627-E8B0-AC81-EBDF-040FD8A5404C}"/>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5" name="Footer Placeholder 7">
            <a:extLst>
              <a:ext uri="{FF2B5EF4-FFF2-40B4-BE49-F238E27FC236}">
                <a16:creationId xmlns:a16="http://schemas.microsoft.com/office/drawing/2014/main" id="{86F761CB-8956-A1C3-FBAE-64FA0463F11A}"/>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pitchFamily="2" charset="77"/>
                <a:ea typeface="Jost"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408673997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CAF25235-D242-8F7E-3B62-793857CF7E8B}"/>
              </a:ext>
            </a:extLst>
          </p:cNvPr>
          <p:cNvSpPr>
            <a:spLocks noGrp="1"/>
          </p:cNvSpPr>
          <p:nvPr>
            <p:ph type="body" sz="quarter" idx="12" hasCustomPrompt="1"/>
          </p:nvPr>
        </p:nvSpPr>
        <p:spPr>
          <a:xfrm>
            <a:off x="0" y="5818083"/>
            <a:ext cx="12192000" cy="365336"/>
          </a:xfrm>
          <a:solidFill>
            <a:schemeClr val="accent1"/>
          </a:solidFill>
        </p:spPr>
        <p:txBody>
          <a:bodyPr rIns="0" bIns="0" anchor="ctr" anchorCtr="0">
            <a:normAutofit/>
          </a:bodyPr>
          <a:lstStyle>
            <a:lvl1pPr marL="0" indent="0" algn="ctr">
              <a:buNone/>
              <a:defRPr sz="1600" b="1" i="1">
                <a:solidFill>
                  <a:schemeClr val="bg1"/>
                </a:solidFill>
                <a:latin typeface="Jost SemiBold" pitchFamily="2" charset="77"/>
                <a:ea typeface="Jost SemiBold" pitchFamily="2" charset="77"/>
              </a:defRPr>
            </a:lvl1pPr>
          </a:lstStyle>
          <a:p>
            <a:pPr lvl="0"/>
            <a:r>
              <a:rPr lang="en-US"/>
              <a:t>Takeaway Placeholder</a:t>
            </a:r>
          </a:p>
        </p:txBody>
      </p:sp>
      <p:sp>
        <p:nvSpPr>
          <p:cNvPr id="4" name="Text Placeholder 7">
            <a:extLst>
              <a:ext uri="{FF2B5EF4-FFF2-40B4-BE49-F238E27FC236}">
                <a16:creationId xmlns:a16="http://schemas.microsoft.com/office/drawing/2014/main" id="{49E08627-E8B0-AC81-EBDF-040FD8A5404C}"/>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5" name="Footer Placeholder 7">
            <a:extLst>
              <a:ext uri="{FF2B5EF4-FFF2-40B4-BE49-F238E27FC236}">
                <a16:creationId xmlns:a16="http://schemas.microsoft.com/office/drawing/2014/main" id="{86F761CB-8956-A1C3-FBAE-64FA0463F11A}"/>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pitchFamily="2" charset="77"/>
                <a:ea typeface="Jost"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2213932254"/>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 Content +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FE4CAB1-BE81-23F7-F8F9-BF03521B1B79}"/>
              </a:ext>
            </a:extLst>
          </p:cNvPr>
          <p:cNvSpPr>
            <a:spLocks noGrp="1"/>
          </p:cNvSpPr>
          <p:nvPr>
            <p:ph sz="quarter" idx="11"/>
          </p:nvPr>
        </p:nvSpPr>
        <p:spPr>
          <a:xfrm>
            <a:off x="869950" y="857252"/>
            <a:ext cx="10449981" cy="4286249"/>
          </a:xfrm>
        </p:spPr>
        <p:txBody>
          <a:bodyPr/>
          <a:lstStyle>
            <a:lvl1pPr>
              <a:defRPr b="0" i="0">
                <a:latin typeface="Jost" pitchFamily="2" charset="77"/>
                <a:ea typeface="Jost" pitchFamily="2" charset="77"/>
              </a:defRPr>
            </a:lvl1pPr>
            <a:lvl2pPr>
              <a:defRPr b="0" i="0">
                <a:latin typeface="Jost" pitchFamily="2" charset="77"/>
                <a:ea typeface="Jost" pitchFamily="2" charset="77"/>
              </a:defRPr>
            </a:lvl2pPr>
            <a:lvl3pPr>
              <a:defRPr b="0" i="0">
                <a:latin typeface="Jost" pitchFamily="2" charset="77"/>
                <a:ea typeface="Jost" pitchFamily="2" charset="77"/>
              </a:defRPr>
            </a:lvl3pPr>
            <a:lvl4pPr>
              <a:defRPr b="0" i="0">
                <a:latin typeface="Jost" pitchFamily="2" charset="77"/>
                <a:ea typeface="Jost" pitchFamily="2" charset="77"/>
              </a:defRPr>
            </a:lvl4pPr>
            <a:lvl5pPr>
              <a:defRPr b="0" i="0">
                <a:latin typeface="Jost" pitchFamily="2" charset="77"/>
                <a:ea typeface="Jos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CAF25235-D242-8F7E-3B62-793857CF7E8B}"/>
              </a:ext>
            </a:extLst>
          </p:cNvPr>
          <p:cNvSpPr>
            <a:spLocks noGrp="1"/>
          </p:cNvSpPr>
          <p:nvPr>
            <p:ph type="body" sz="quarter" idx="12" hasCustomPrompt="1"/>
          </p:nvPr>
        </p:nvSpPr>
        <p:spPr>
          <a:xfrm>
            <a:off x="0" y="5819076"/>
            <a:ext cx="12192000" cy="363349"/>
          </a:xfrm>
          <a:solidFill>
            <a:schemeClr val="accent1"/>
          </a:solidFill>
        </p:spPr>
        <p:txBody>
          <a:bodyPr rIns="0" bIns="0" anchor="ctr" anchorCtr="0">
            <a:normAutofit/>
          </a:bodyPr>
          <a:lstStyle>
            <a:lvl1pPr marL="0" indent="0" algn="ctr">
              <a:buNone/>
              <a:defRPr sz="1600" b="1" i="1">
                <a:solidFill>
                  <a:schemeClr val="bg1"/>
                </a:solidFill>
                <a:latin typeface="Jost SemiBold" pitchFamily="2" charset="77"/>
                <a:ea typeface="Jost SemiBold" pitchFamily="2" charset="77"/>
              </a:defRPr>
            </a:lvl1pPr>
          </a:lstStyle>
          <a:p>
            <a:pPr lvl="0"/>
            <a:r>
              <a:rPr lang="en-US"/>
              <a:t>Takeaway Placeholder</a:t>
            </a:r>
          </a:p>
        </p:txBody>
      </p:sp>
      <p:sp>
        <p:nvSpPr>
          <p:cNvPr id="4" name="Text Placeholder 7">
            <a:extLst>
              <a:ext uri="{FF2B5EF4-FFF2-40B4-BE49-F238E27FC236}">
                <a16:creationId xmlns:a16="http://schemas.microsoft.com/office/drawing/2014/main" id="{DE6679EA-5864-2E87-C41E-891E55F7183E}"/>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7" name="Footer Placeholder 7">
            <a:extLst>
              <a:ext uri="{FF2B5EF4-FFF2-40B4-BE49-F238E27FC236}">
                <a16:creationId xmlns:a16="http://schemas.microsoft.com/office/drawing/2014/main" id="{ADC8AB6D-79FD-22DD-EC05-D37F47B1616A}"/>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pitchFamily="2" charset="77"/>
                <a:ea typeface="Jost"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319373038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F17E-1F04-EE11-4512-A82DF9971C5C}"/>
              </a:ext>
            </a:extLst>
          </p:cNvPr>
          <p:cNvSpPr>
            <a:spLocks noGrp="1"/>
          </p:cNvSpPr>
          <p:nvPr>
            <p:ph type="title"/>
          </p:nvPr>
        </p:nvSpPr>
        <p:spPr/>
        <p:txBody>
          <a:bodyPr/>
          <a:lstStyle/>
          <a:p>
            <a:r>
              <a:rPr lang="en-US"/>
              <a:t>Click to edit Master title style</a:t>
            </a:r>
          </a:p>
        </p:txBody>
      </p:sp>
      <p:sp>
        <p:nvSpPr>
          <p:cNvPr id="6" name="Content Placeholder 4">
            <a:extLst>
              <a:ext uri="{FF2B5EF4-FFF2-40B4-BE49-F238E27FC236}">
                <a16:creationId xmlns:a16="http://schemas.microsoft.com/office/drawing/2014/main" id="{8A56498D-130B-9D28-58C7-D60314127FCE}"/>
              </a:ext>
            </a:extLst>
          </p:cNvPr>
          <p:cNvSpPr>
            <a:spLocks noGrp="1"/>
          </p:cNvSpPr>
          <p:nvPr>
            <p:ph sz="quarter" idx="11"/>
          </p:nvPr>
        </p:nvSpPr>
        <p:spPr>
          <a:xfrm>
            <a:off x="869949" y="1714500"/>
            <a:ext cx="2611968" cy="3429000"/>
          </a:xfrm>
        </p:spPr>
        <p:txBody>
          <a:bodyPr/>
          <a:lstStyle>
            <a:lvl1pPr>
              <a:defRPr b="0" i="0">
                <a:latin typeface="Jost" pitchFamily="2" charset="77"/>
                <a:ea typeface="Jost" pitchFamily="2" charset="77"/>
              </a:defRPr>
            </a:lvl1pPr>
            <a:lvl2pPr>
              <a:defRPr b="0" i="0">
                <a:latin typeface="Jost" pitchFamily="2" charset="77"/>
                <a:ea typeface="Jost" pitchFamily="2" charset="77"/>
              </a:defRPr>
            </a:lvl2pPr>
            <a:lvl3pPr>
              <a:defRPr b="0" i="0">
                <a:latin typeface="Jost" pitchFamily="2" charset="77"/>
                <a:ea typeface="Jost" pitchFamily="2" charset="77"/>
              </a:defRPr>
            </a:lvl3pPr>
            <a:lvl4pPr>
              <a:defRPr b="0" i="0">
                <a:latin typeface="Jost" pitchFamily="2" charset="77"/>
                <a:ea typeface="Jost" pitchFamily="2" charset="77"/>
              </a:defRPr>
            </a:lvl4pPr>
            <a:lvl5pPr>
              <a:defRPr b="0" i="0">
                <a:latin typeface="Jost" pitchFamily="2" charset="77"/>
                <a:ea typeface="Jos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E4AA8730-7FE8-D4FD-FECF-5A34E71FF3D5}"/>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5" name="Footer Placeholder 7">
            <a:extLst>
              <a:ext uri="{FF2B5EF4-FFF2-40B4-BE49-F238E27FC236}">
                <a16:creationId xmlns:a16="http://schemas.microsoft.com/office/drawing/2014/main" id="{C0F048B0-C097-AA7B-400E-26EB48BC0310}"/>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pitchFamily="2" charset="77"/>
                <a:ea typeface="Jost"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144028796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FE4CAB1-BE81-23F7-F8F9-BF03521B1B79}"/>
              </a:ext>
            </a:extLst>
          </p:cNvPr>
          <p:cNvSpPr>
            <a:spLocks noGrp="1"/>
          </p:cNvSpPr>
          <p:nvPr>
            <p:ph sz="quarter" idx="11"/>
          </p:nvPr>
        </p:nvSpPr>
        <p:spPr>
          <a:xfrm>
            <a:off x="869950" y="857251"/>
            <a:ext cx="10449981" cy="5143500"/>
          </a:xfrm>
        </p:spPr>
        <p:txBody>
          <a:bodyPr/>
          <a:lstStyle>
            <a:lvl1pPr>
              <a:defRPr b="0" i="0">
                <a:latin typeface="Jost" pitchFamily="2" charset="77"/>
                <a:ea typeface="Jost" pitchFamily="2" charset="77"/>
              </a:defRPr>
            </a:lvl1pPr>
            <a:lvl2pPr>
              <a:defRPr b="0" i="0">
                <a:latin typeface="Jost" pitchFamily="2" charset="77"/>
                <a:ea typeface="Jost" pitchFamily="2" charset="77"/>
              </a:defRPr>
            </a:lvl2pPr>
            <a:lvl3pPr>
              <a:defRPr b="0" i="0">
                <a:latin typeface="Jost" pitchFamily="2" charset="77"/>
                <a:ea typeface="Jost" pitchFamily="2" charset="77"/>
              </a:defRPr>
            </a:lvl3pPr>
            <a:lvl4pPr>
              <a:defRPr b="0" i="0">
                <a:latin typeface="Jost" pitchFamily="2" charset="77"/>
                <a:ea typeface="Jost" pitchFamily="2" charset="77"/>
              </a:defRPr>
            </a:lvl4pPr>
            <a:lvl5pPr>
              <a:defRPr b="0" i="0">
                <a:latin typeface="Jost" pitchFamily="2" charset="77"/>
                <a:ea typeface="Jos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E6D47D8E-10D0-DC38-10FA-960C3CC66769}"/>
              </a:ext>
            </a:extLst>
          </p:cNvPr>
          <p:cNvSpPr>
            <a:spLocks noGrp="1"/>
          </p:cNvSpPr>
          <p:nvPr>
            <p:ph type="body" sz="quarter" idx="12" hasCustomPrompt="1"/>
          </p:nvPr>
        </p:nvSpPr>
        <p:spPr>
          <a:xfrm>
            <a:off x="0" y="5819074"/>
            <a:ext cx="12192000" cy="363349"/>
          </a:xfrm>
          <a:solidFill>
            <a:schemeClr val="accent1"/>
          </a:solidFill>
        </p:spPr>
        <p:txBody>
          <a:bodyPr rIns="0" bIns="0" anchor="ctr" anchorCtr="0">
            <a:normAutofit/>
          </a:bodyPr>
          <a:lstStyle>
            <a:lvl1pPr marL="0" indent="0" algn="ctr">
              <a:buNone/>
              <a:defRPr sz="1600" b="1" i="1">
                <a:solidFill>
                  <a:schemeClr val="bg1"/>
                </a:solidFill>
                <a:latin typeface="Jost SemiBold" pitchFamily="2" charset="77"/>
                <a:ea typeface="Jost SemiBold" pitchFamily="2" charset="77"/>
              </a:defRPr>
            </a:lvl1pPr>
          </a:lstStyle>
          <a:p>
            <a:pPr lvl="0"/>
            <a:r>
              <a:rPr lang="en-US"/>
              <a:t>Takeaway Placeholder</a:t>
            </a:r>
          </a:p>
        </p:txBody>
      </p:sp>
      <p:sp>
        <p:nvSpPr>
          <p:cNvPr id="6" name="Text Placeholder 7">
            <a:extLst>
              <a:ext uri="{FF2B5EF4-FFF2-40B4-BE49-F238E27FC236}">
                <a16:creationId xmlns:a16="http://schemas.microsoft.com/office/drawing/2014/main" id="{E9E97689-521C-3032-4DDA-7C2A0164DB0D}"/>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7" name="Footer Placeholder 7">
            <a:extLst>
              <a:ext uri="{FF2B5EF4-FFF2-40B4-BE49-F238E27FC236}">
                <a16:creationId xmlns:a16="http://schemas.microsoft.com/office/drawing/2014/main" id="{08C5B9F9-097B-6A0B-B512-8C09E7A16672}"/>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pitchFamily="2" charset="77"/>
                <a:ea typeface="Jost"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1230809556"/>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C1CE-D8E8-9567-0907-C99107A19DB6}"/>
              </a:ext>
            </a:extLst>
          </p:cNvPr>
          <p:cNvSpPr>
            <a:spLocks noGrp="1"/>
          </p:cNvSpPr>
          <p:nvPr>
            <p:ph type="title"/>
          </p:nvPr>
        </p:nvSpPr>
        <p:spPr>
          <a:xfrm>
            <a:off x="869951" y="857251"/>
            <a:ext cx="10449983" cy="3429000"/>
          </a:xfrm>
        </p:spPr>
        <p:txBody>
          <a:bodyPr anchor="b" anchorCtr="0">
            <a:normAutofit/>
          </a:bodyPr>
          <a:lstStyle>
            <a:lvl1pPr>
              <a:lnSpc>
                <a:spcPct val="100000"/>
              </a:lnSpc>
              <a:defRPr sz="4800"/>
            </a:lvl1pPr>
          </a:lstStyle>
          <a:p>
            <a:r>
              <a:rPr lang="en-US"/>
              <a:t>Click to edit Master title style</a:t>
            </a:r>
          </a:p>
        </p:txBody>
      </p:sp>
      <p:sp>
        <p:nvSpPr>
          <p:cNvPr id="8" name="Text Placeholder 7">
            <a:extLst>
              <a:ext uri="{FF2B5EF4-FFF2-40B4-BE49-F238E27FC236}">
                <a16:creationId xmlns:a16="http://schemas.microsoft.com/office/drawing/2014/main" id="{76852F4E-4426-2507-5382-717BC3D33D39}"/>
              </a:ext>
            </a:extLst>
          </p:cNvPr>
          <p:cNvSpPr>
            <a:spLocks noGrp="1"/>
          </p:cNvSpPr>
          <p:nvPr>
            <p:ph type="body" sz="quarter" idx="10"/>
          </p:nvPr>
        </p:nvSpPr>
        <p:spPr>
          <a:xfrm>
            <a:off x="869949" y="4495265"/>
            <a:ext cx="10449983" cy="1296471"/>
          </a:xfrm>
        </p:spPr>
        <p:txBody>
          <a:bodyPr>
            <a:normAutofit/>
          </a:bodyPr>
          <a:lstStyle>
            <a:lvl1pPr marL="0" indent="0">
              <a:buNone/>
              <a:defRPr sz="2133">
                <a:solidFill>
                  <a:schemeClr val="accent6"/>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55784D2-43E1-67FF-08B6-3BFE586086CE}"/>
              </a:ext>
            </a:extLst>
          </p:cNvPr>
          <p:cNvSpPr>
            <a:spLocks noGrp="1"/>
          </p:cNvSpPr>
          <p:nvPr>
            <p:ph type="pic" sz="quarter" idx="11" hasCustomPrompt="1"/>
          </p:nvPr>
        </p:nvSpPr>
        <p:spPr>
          <a:xfrm>
            <a:off x="869951" y="857251"/>
            <a:ext cx="1742016" cy="1714500"/>
          </a:xfrm>
          <a:prstGeom prst="ellipse">
            <a:avLst/>
          </a:prstGeom>
          <a:solidFill>
            <a:schemeClr val="tx2"/>
          </a:solidFill>
        </p:spPr>
        <p:txBody>
          <a:bodyPr anchor="ctr" anchorCtr="0">
            <a:normAutofit/>
          </a:bodyPr>
          <a:lstStyle>
            <a:lvl1pPr marL="0" indent="0" algn="ctr">
              <a:buNone/>
              <a:defRPr sz="1200">
                <a:solidFill>
                  <a:schemeClr val="bg1"/>
                </a:solidFill>
              </a:defRPr>
            </a:lvl1pPr>
          </a:lstStyle>
          <a:p>
            <a:r>
              <a:rPr lang="en-US"/>
              <a:t>Presenter Photo Placeholder</a:t>
            </a:r>
          </a:p>
        </p:txBody>
      </p:sp>
      <p:pic>
        <p:nvPicPr>
          <p:cNvPr id="13" name="Graphic 12">
            <a:extLst>
              <a:ext uri="{FF2B5EF4-FFF2-40B4-BE49-F238E27FC236}">
                <a16:creationId xmlns:a16="http://schemas.microsoft.com/office/drawing/2014/main" id="{E5736B30-D04F-702A-20A8-3C8A6715E0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100"/>
          <a:stretch/>
        </p:blipFill>
        <p:spPr>
          <a:xfrm>
            <a:off x="9314688" y="618292"/>
            <a:ext cx="2877312" cy="5621417"/>
          </a:xfrm>
          <a:prstGeom prst="rect">
            <a:avLst/>
          </a:prstGeom>
        </p:spPr>
      </p:pic>
      <p:cxnSp>
        <p:nvCxnSpPr>
          <p:cNvPr id="14" name="Straight Connector 13">
            <a:extLst>
              <a:ext uri="{FF2B5EF4-FFF2-40B4-BE49-F238E27FC236}">
                <a16:creationId xmlns:a16="http://schemas.microsoft.com/office/drawing/2014/main" id="{578BBE48-9914-F056-A588-96ABEA14DD44}"/>
              </a:ext>
            </a:extLst>
          </p:cNvPr>
          <p:cNvCxnSpPr/>
          <p:nvPr userDrawn="1"/>
        </p:nvCxnSpPr>
        <p:spPr>
          <a:xfrm>
            <a:off x="869948" y="4286251"/>
            <a:ext cx="869952" cy="0"/>
          </a:xfrm>
          <a:prstGeom prst="line">
            <a:avLst/>
          </a:prstGeom>
          <a:noFill/>
          <a:ln w="508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1006240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E03C9F-DFB3-F319-F21F-4AC7F1CAC0A5}"/>
              </a:ext>
            </a:extLst>
          </p:cNvPr>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2" name="Title 1">
            <a:extLst>
              <a:ext uri="{FF2B5EF4-FFF2-40B4-BE49-F238E27FC236}">
                <a16:creationId xmlns:a16="http://schemas.microsoft.com/office/drawing/2014/main" id="{524E8995-46C5-8E9B-6AAB-44EF02E6167C}"/>
              </a:ext>
            </a:extLst>
          </p:cNvPr>
          <p:cNvSpPr>
            <a:spLocks noGrp="1"/>
          </p:cNvSpPr>
          <p:nvPr>
            <p:ph type="title" hasCustomPrompt="1"/>
          </p:nvPr>
        </p:nvSpPr>
        <p:spPr>
          <a:xfrm>
            <a:off x="869952" y="3429001"/>
            <a:ext cx="10306048" cy="857251"/>
          </a:xfrm>
        </p:spPr>
        <p:txBody>
          <a:bodyPr>
            <a:normAutofit/>
          </a:bodyPr>
          <a:lstStyle>
            <a:lvl1pPr>
              <a:defRPr sz="2400" b="1" i="0">
                <a:solidFill>
                  <a:schemeClr val="bg1"/>
                </a:solidFill>
                <a:latin typeface="Jost SemiBold" pitchFamily="2" charset="77"/>
                <a:ea typeface="Jost SemiBold" pitchFamily="2" charset="77"/>
              </a:defRPr>
            </a:lvl1pPr>
          </a:lstStyle>
          <a:p>
            <a:r>
              <a:rPr lang="en-US"/>
              <a:t>Pro-Forma 2024 Overview</a:t>
            </a:r>
          </a:p>
        </p:txBody>
      </p:sp>
      <p:sp>
        <p:nvSpPr>
          <p:cNvPr id="5" name="TextBox 4">
            <a:extLst>
              <a:ext uri="{FF2B5EF4-FFF2-40B4-BE49-F238E27FC236}">
                <a16:creationId xmlns:a16="http://schemas.microsoft.com/office/drawing/2014/main" id="{554B610F-9E9B-66F6-A587-42A1941559FB}"/>
              </a:ext>
            </a:extLst>
          </p:cNvPr>
          <p:cNvSpPr txBox="1"/>
          <p:nvPr userDrawn="1"/>
        </p:nvSpPr>
        <p:spPr>
          <a:xfrm>
            <a:off x="869952" y="1887129"/>
            <a:ext cx="9079264" cy="1785104"/>
          </a:xfrm>
          <a:prstGeom prst="rect">
            <a:avLst/>
          </a:prstGeom>
          <a:noFill/>
        </p:spPr>
        <p:txBody>
          <a:bodyPr wrap="square" lIns="0"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7200" b="1" i="0" u="none" strike="noStrike" kern="1200" cap="none" spc="0" normalizeH="0" baseline="0" noProof="0">
                <a:ln>
                  <a:noFill/>
                </a:ln>
                <a:solidFill>
                  <a:srgbClr val="FFFFFF"/>
                </a:solidFill>
                <a:effectLst/>
                <a:uLnTx/>
                <a:uFillTx/>
                <a:latin typeface="Jost SemiBold" pitchFamily="2" charset="77"/>
                <a:ea typeface="Jost SemiBold" pitchFamily="2" charset="77"/>
              </a:rPr>
              <a:t>Project Domino</a:t>
            </a:r>
            <a:endParaRPr kumimoji="0" lang="en-US" sz="7200"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3200"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sp>
        <p:nvSpPr>
          <p:cNvPr id="14" name="Rectangle 13">
            <a:extLst>
              <a:ext uri="{FF2B5EF4-FFF2-40B4-BE49-F238E27FC236}">
                <a16:creationId xmlns:a16="http://schemas.microsoft.com/office/drawing/2014/main" id="{16D039E7-9DE3-C30A-5E7F-540F2F13699E}"/>
              </a:ext>
            </a:extLst>
          </p:cNvPr>
          <p:cNvSpPr/>
          <p:nvPr userDrawn="1"/>
        </p:nvSpPr>
        <p:spPr>
          <a:xfrm flipH="1">
            <a:off x="869951" y="3265495"/>
            <a:ext cx="1742016" cy="1028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3" name="TextBox 2">
            <a:extLst>
              <a:ext uri="{FF2B5EF4-FFF2-40B4-BE49-F238E27FC236}">
                <a16:creationId xmlns:a16="http://schemas.microsoft.com/office/drawing/2014/main" id="{9801A827-211F-12F6-65E3-1ADD3236445B}"/>
              </a:ext>
            </a:extLst>
          </p:cNvPr>
          <p:cNvSpPr txBox="1"/>
          <p:nvPr userDrawn="1"/>
        </p:nvSpPr>
        <p:spPr>
          <a:xfrm>
            <a:off x="8538353" y="6312811"/>
            <a:ext cx="2481876"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chemeClr val="bg1"/>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bg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1198679815"/>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E03C9F-DFB3-F319-F21F-4AC7F1CAC0A5}"/>
              </a:ext>
            </a:extLst>
          </p:cNvPr>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3" name="Title 1">
            <a:extLst>
              <a:ext uri="{FF2B5EF4-FFF2-40B4-BE49-F238E27FC236}">
                <a16:creationId xmlns:a16="http://schemas.microsoft.com/office/drawing/2014/main" id="{29AA3334-461A-B77F-51D6-D890EFD31B2B}"/>
              </a:ext>
            </a:extLst>
          </p:cNvPr>
          <p:cNvSpPr>
            <a:spLocks noGrp="1"/>
          </p:cNvSpPr>
          <p:nvPr>
            <p:ph type="title" hasCustomPrompt="1"/>
          </p:nvPr>
        </p:nvSpPr>
        <p:spPr>
          <a:xfrm>
            <a:off x="869952" y="3429001"/>
            <a:ext cx="10306048" cy="857251"/>
          </a:xfrm>
        </p:spPr>
        <p:txBody>
          <a:bodyPr>
            <a:normAutofit/>
          </a:bodyPr>
          <a:lstStyle>
            <a:lvl1pPr>
              <a:defRPr sz="2400" b="1" i="0">
                <a:solidFill>
                  <a:schemeClr val="bg1"/>
                </a:solidFill>
                <a:latin typeface="Jost SemiBold" pitchFamily="2" charset="77"/>
                <a:ea typeface="Jost SemiBold" pitchFamily="2" charset="77"/>
              </a:defRPr>
            </a:lvl1pPr>
          </a:lstStyle>
          <a:p>
            <a:r>
              <a:rPr lang="en-US"/>
              <a:t>Pro-Forma 2024 Overview</a:t>
            </a:r>
          </a:p>
        </p:txBody>
      </p:sp>
      <p:sp>
        <p:nvSpPr>
          <p:cNvPr id="6" name="TextBox 5">
            <a:extLst>
              <a:ext uri="{FF2B5EF4-FFF2-40B4-BE49-F238E27FC236}">
                <a16:creationId xmlns:a16="http://schemas.microsoft.com/office/drawing/2014/main" id="{2B9463E0-01A6-099A-AEB1-152E05B0BA2C}"/>
              </a:ext>
            </a:extLst>
          </p:cNvPr>
          <p:cNvSpPr txBox="1"/>
          <p:nvPr userDrawn="1"/>
        </p:nvSpPr>
        <p:spPr>
          <a:xfrm>
            <a:off x="869952" y="1887130"/>
            <a:ext cx="9079264" cy="1292661"/>
          </a:xfrm>
          <a:prstGeom prst="rect">
            <a:avLst/>
          </a:prstGeom>
          <a:noFill/>
        </p:spPr>
        <p:txBody>
          <a:bodyPr wrap="square" lIns="0"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7200" b="1" i="0" u="none" strike="noStrike" kern="1200" cap="none" spc="0" normalizeH="0" baseline="0" noProof="0">
                <a:ln>
                  <a:noFill/>
                </a:ln>
                <a:solidFill>
                  <a:schemeClr val="tx1"/>
                </a:solidFill>
                <a:effectLst/>
                <a:uLnTx/>
                <a:uFillTx/>
                <a:latin typeface="Jost SemiBold" pitchFamily="2" charset="77"/>
                <a:ea typeface="Jost SemiBold" pitchFamily="2" charset="77"/>
              </a:rPr>
              <a:t>Project Domino</a:t>
            </a:r>
            <a:endParaRPr kumimoji="0" lang="en-US" sz="3200" b="1" i="0" u="none" strike="noStrike" kern="1200" cap="none" spc="0" normalizeH="0" baseline="0" noProof="0">
              <a:ln>
                <a:noFill/>
              </a:ln>
              <a:solidFill>
                <a:schemeClr val="bg1"/>
              </a:solidFill>
              <a:effectLst/>
              <a:uLnTx/>
              <a:uFillTx/>
              <a:latin typeface="Jost SemiBold" pitchFamily="2" charset="77"/>
              <a:ea typeface="Jost SemiBold" pitchFamily="2" charset="77"/>
            </a:endParaRPr>
          </a:p>
        </p:txBody>
      </p:sp>
      <p:sp>
        <p:nvSpPr>
          <p:cNvPr id="8" name="Rectangle 7">
            <a:extLst>
              <a:ext uri="{FF2B5EF4-FFF2-40B4-BE49-F238E27FC236}">
                <a16:creationId xmlns:a16="http://schemas.microsoft.com/office/drawing/2014/main" id="{AA8FED85-5E26-9F3A-BF9B-B3E032CC9116}"/>
              </a:ext>
            </a:extLst>
          </p:cNvPr>
          <p:cNvSpPr/>
          <p:nvPr userDrawn="1"/>
        </p:nvSpPr>
        <p:spPr>
          <a:xfrm flipH="1">
            <a:off x="869951" y="3265495"/>
            <a:ext cx="1742016" cy="102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Montserrat Medium"/>
              <a:ea typeface="DengXian Light"/>
              <a:cs typeface="Open Sans"/>
            </a:endParaRPr>
          </a:p>
        </p:txBody>
      </p:sp>
      <p:sp>
        <p:nvSpPr>
          <p:cNvPr id="2" name="TextBox 1">
            <a:extLst>
              <a:ext uri="{FF2B5EF4-FFF2-40B4-BE49-F238E27FC236}">
                <a16:creationId xmlns:a16="http://schemas.microsoft.com/office/drawing/2014/main" id="{2A3EAE38-62B9-80BF-8C69-37BF50EB9771}"/>
              </a:ext>
            </a:extLst>
          </p:cNvPr>
          <p:cNvSpPr txBox="1"/>
          <p:nvPr userDrawn="1"/>
        </p:nvSpPr>
        <p:spPr>
          <a:xfrm>
            <a:off x="8538353" y="6312811"/>
            <a:ext cx="2481876"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chemeClr val="bg1"/>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bg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331350456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821E88-3B92-E1D7-83B9-5A6AAE498EAB}"/>
              </a:ext>
            </a:extLst>
          </p:cNvPr>
          <p:cNvSpPr/>
          <p:nvPr userDrawn="1"/>
        </p:nvSpPr>
        <p:spPr>
          <a:xfrm>
            <a:off x="8270450" y="6000752"/>
            <a:ext cx="3921551" cy="857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pic>
        <p:nvPicPr>
          <p:cNvPr id="3" name="Graphic 2">
            <a:extLst>
              <a:ext uri="{FF2B5EF4-FFF2-40B4-BE49-F238E27FC236}">
                <a16:creationId xmlns:a16="http://schemas.microsoft.com/office/drawing/2014/main" id="{16F2C3EC-3A8C-7221-E7A4-4A94C778E36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90" b="49810"/>
          <a:stretch/>
        </p:blipFill>
        <p:spPr>
          <a:xfrm>
            <a:off x="0" y="0"/>
            <a:ext cx="12192000" cy="6858000"/>
          </a:xfrm>
          <a:prstGeom prst="rect">
            <a:avLst/>
          </a:prstGeom>
        </p:spPr>
      </p:pic>
      <p:sp>
        <p:nvSpPr>
          <p:cNvPr id="4" name="Title 1">
            <a:extLst>
              <a:ext uri="{FF2B5EF4-FFF2-40B4-BE49-F238E27FC236}">
                <a16:creationId xmlns:a16="http://schemas.microsoft.com/office/drawing/2014/main" id="{31CBD5DB-E9BD-0DF3-A8CA-134A1B80BB61}"/>
              </a:ext>
            </a:extLst>
          </p:cNvPr>
          <p:cNvSpPr>
            <a:spLocks noGrp="1"/>
          </p:cNvSpPr>
          <p:nvPr>
            <p:ph type="title" hasCustomPrompt="1"/>
          </p:nvPr>
        </p:nvSpPr>
        <p:spPr>
          <a:xfrm>
            <a:off x="869952" y="3429001"/>
            <a:ext cx="10306048" cy="857251"/>
          </a:xfrm>
        </p:spPr>
        <p:txBody>
          <a:bodyPr>
            <a:normAutofit/>
          </a:bodyPr>
          <a:lstStyle>
            <a:lvl1pPr>
              <a:defRPr sz="2400" b="1" i="0">
                <a:solidFill>
                  <a:schemeClr val="tx1"/>
                </a:solidFill>
                <a:latin typeface="Jost SemiBold" pitchFamily="2" charset="77"/>
                <a:ea typeface="Jost SemiBold" pitchFamily="2" charset="77"/>
              </a:defRPr>
            </a:lvl1pPr>
          </a:lstStyle>
          <a:p>
            <a:r>
              <a:rPr lang="en-US"/>
              <a:t>Pro-Forma 2024 Overview</a:t>
            </a:r>
          </a:p>
        </p:txBody>
      </p:sp>
      <p:sp>
        <p:nvSpPr>
          <p:cNvPr id="7" name="TextBox 6">
            <a:extLst>
              <a:ext uri="{FF2B5EF4-FFF2-40B4-BE49-F238E27FC236}">
                <a16:creationId xmlns:a16="http://schemas.microsoft.com/office/drawing/2014/main" id="{CDB5F5AE-F924-C1C3-09B3-C1CC145BEEA3}"/>
              </a:ext>
            </a:extLst>
          </p:cNvPr>
          <p:cNvSpPr txBox="1"/>
          <p:nvPr userDrawn="1"/>
        </p:nvSpPr>
        <p:spPr>
          <a:xfrm>
            <a:off x="869952" y="1887129"/>
            <a:ext cx="9079264" cy="1785104"/>
          </a:xfrm>
          <a:prstGeom prst="rect">
            <a:avLst/>
          </a:prstGeom>
          <a:noFill/>
        </p:spPr>
        <p:txBody>
          <a:bodyPr wrap="square" lIns="0"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7200" b="1" i="0" u="none" strike="noStrike" kern="1200" cap="none" spc="0" normalizeH="0" baseline="0" noProof="0">
                <a:ln>
                  <a:noFill/>
                </a:ln>
                <a:solidFill>
                  <a:schemeClr val="tx1"/>
                </a:solidFill>
                <a:effectLst/>
                <a:uLnTx/>
                <a:uFillTx/>
                <a:latin typeface="Jost SemiBold" pitchFamily="2" charset="77"/>
                <a:ea typeface="Jost SemiBold" pitchFamily="2" charset="77"/>
              </a:rPr>
              <a:t>Project Domino</a:t>
            </a:r>
            <a:endParaRPr kumimoji="0" lang="en-US" sz="7200"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3200"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sp>
        <p:nvSpPr>
          <p:cNvPr id="8" name="Rectangle 7">
            <a:extLst>
              <a:ext uri="{FF2B5EF4-FFF2-40B4-BE49-F238E27FC236}">
                <a16:creationId xmlns:a16="http://schemas.microsoft.com/office/drawing/2014/main" id="{C2B51A71-C98E-8495-2AA3-0800A564856A}"/>
              </a:ext>
            </a:extLst>
          </p:cNvPr>
          <p:cNvSpPr/>
          <p:nvPr userDrawn="1"/>
        </p:nvSpPr>
        <p:spPr>
          <a:xfrm flipH="1">
            <a:off x="869951" y="3265495"/>
            <a:ext cx="1742016" cy="1028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2" name="TextBox 1">
            <a:extLst>
              <a:ext uri="{FF2B5EF4-FFF2-40B4-BE49-F238E27FC236}">
                <a16:creationId xmlns:a16="http://schemas.microsoft.com/office/drawing/2014/main" id="{09962629-FA40-34D8-B125-C2424D7088F9}"/>
              </a:ext>
            </a:extLst>
          </p:cNvPr>
          <p:cNvSpPr txBox="1"/>
          <p:nvPr userDrawn="1"/>
        </p:nvSpPr>
        <p:spPr>
          <a:xfrm>
            <a:off x="8538353" y="6312811"/>
            <a:ext cx="2481876"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2441913246"/>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Cover">
    <p:spTree>
      <p:nvGrpSpPr>
        <p:cNvPr id="1" name=""/>
        <p:cNvGrpSpPr/>
        <p:nvPr/>
      </p:nvGrpSpPr>
      <p:grpSpPr>
        <a:xfrm>
          <a:off x="0" y="0"/>
          <a:ext cx="0" cy="0"/>
          <a:chOff x="0" y="0"/>
          <a:chExt cx="0" cy="0"/>
        </a:xfrm>
      </p:grpSpPr>
      <p:pic>
        <p:nvPicPr>
          <p:cNvPr id="3" name="Picture 2" descr="A person holding a bag in a store&#10;&#10;Description automatically generated">
            <a:extLst>
              <a:ext uri="{FF2B5EF4-FFF2-40B4-BE49-F238E27FC236}">
                <a16:creationId xmlns:a16="http://schemas.microsoft.com/office/drawing/2014/main" id="{5C1D5465-E410-8755-E89E-D4CFD10000C0}"/>
              </a:ext>
            </a:extLst>
          </p:cNvPr>
          <p:cNvPicPr>
            <a:picLocks noChangeAspect="1"/>
          </p:cNvPicPr>
          <p:nvPr userDrawn="1"/>
        </p:nvPicPr>
        <p:blipFill rotWithShape="1">
          <a:blip r:embed="rId2"/>
          <a:srcRect t="7688"/>
          <a:stretch/>
        </p:blipFill>
        <p:spPr>
          <a:xfrm>
            <a:off x="0" y="-642371"/>
            <a:ext cx="12192000" cy="7500372"/>
          </a:xfrm>
          <a:prstGeom prst="rect">
            <a:avLst/>
          </a:prstGeom>
        </p:spPr>
      </p:pic>
      <p:sp>
        <p:nvSpPr>
          <p:cNvPr id="5" name="Rectangle 4">
            <a:extLst>
              <a:ext uri="{FF2B5EF4-FFF2-40B4-BE49-F238E27FC236}">
                <a16:creationId xmlns:a16="http://schemas.microsoft.com/office/drawing/2014/main" id="{517EB653-2047-9214-7495-3231B5549DED}"/>
              </a:ext>
            </a:extLst>
          </p:cNvPr>
          <p:cNvSpPr/>
          <p:nvPr userDrawn="1"/>
        </p:nvSpPr>
        <p:spPr>
          <a:xfrm>
            <a:off x="-1" y="-642371"/>
            <a:ext cx="12192001" cy="7500372"/>
          </a:xfrm>
          <a:prstGeom prst="rect">
            <a:avLst/>
          </a:prstGeom>
          <a:gradFill flip="none" rotWithShape="1">
            <a:gsLst>
              <a:gs pos="52000">
                <a:srgbClr val="FFFFFF">
                  <a:alpha val="66000"/>
                </a:srgbClr>
              </a:gs>
              <a:gs pos="7000">
                <a:schemeClr val="bg1">
                  <a:alpha val="95587"/>
                </a:schemeClr>
              </a:gs>
              <a:gs pos="72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40" fontAlgn="auto">
              <a:spcBef>
                <a:spcPts val="0"/>
              </a:spcBef>
              <a:spcAft>
                <a:spcPts val="0"/>
              </a:spcAft>
            </a:pPr>
            <a:endParaRPr lang="en-US">
              <a:solidFill>
                <a:srgbClr val="FFFFFF"/>
              </a:solidFill>
              <a:latin typeface="Jost Medium"/>
            </a:endParaRPr>
          </a:p>
        </p:txBody>
      </p:sp>
      <p:sp>
        <p:nvSpPr>
          <p:cNvPr id="4" name="Title 1">
            <a:extLst>
              <a:ext uri="{FF2B5EF4-FFF2-40B4-BE49-F238E27FC236}">
                <a16:creationId xmlns:a16="http://schemas.microsoft.com/office/drawing/2014/main" id="{31CBD5DB-E9BD-0DF3-A8CA-134A1B80BB61}"/>
              </a:ext>
            </a:extLst>
          </p:cNvPr>
          <p:cNvSpPr>
            <a:spLocks noGrp="1"/>
          </p:cNvSpPr>
          <p:nvPr>
            <p:ph type="title" hasCustomPrompt="1"/>
          </p:nvPr>
        </p:nvSpPr>
        <p:spPr>
          <a:xfrm>
            <a:off x="869952" y="3429001"/>
            <a:ext cx="10306048" cy="857251"/>
          </a:xfrm>
        </p:spPr>
        <p:txBody>
          <a:bodyPr>
            <a:normAutofit/>
          </a:bodyPr>
          <a:lstStyle>
            <a:lvl1pPr>
              <a:defRPr sz="2400" b="1" i="0">
                <a:solidFill>
                  <a:schemeClr val="tx1"/>
                </a:solidFill>
                <a:latin typeface="Jost SemiBold" pitchFamily="2" charset="77"/>
                <a:ea typeface="Jost SemiBold" pitchFamily="2" charset="77"/>
              </a:defRPr>
            </a:lvl1pPr>
          </a:lstStyle>
          <a:p>
            <a:r>
              <a:rPr lang="en-US"/>
              <a:t>Pro-Forma 2024 Overview</a:t>
            </a:r>
          </a:p>
        </p:txBody>
      </p:sp>
      <p:sp>
        <p:nvSpPr>
          <p:cNvPr id="7" name="TextBox 6">
            <a:extLst>
              <a:ext uri="{FF2B5EF4-FFF2-40B4-BE49-F238E27FC236}">
                <a16:creationId xmlns:a16="http://schemas.microsoft.com/office/drawing/2014/main" id="{CDB5F5AE-F924-C1C3-09B3-C1CC145BEEA3}"/>
              </a:ext>
            </a:extLst>
          </p:cNvPr>
          <p:cNvSpPr txBox="1"/>
          <p:nvPr userDrawn="1"/>
        </p:nvSpPr>
        <p:spPr>
          <a:xfrm>
            <a:off x="869952" y="1887130"/>
            <a:ext cx="9079264" cy="1703031"/>
          </a:xfrm>
          <a:prstGeom prst="rect">
            <a:avLst/>
          </a:prstGeom>
          <a:noFill/>
        </p:spPr>
        <p:txBody>
          <a:bodyPr wrap="square" lIns="0"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6667" b="1" i="0" u="none" strike="noStrike" kern="1200" cap="none" spc="0" normalizeH="0" baseline="0" noProof="0">
                <a:ln>
                  <a:noFill/>
                </a:ln>
                <a:solidFill>
                  <a:schemeClr val="tx1"/>
                </a:solidFill>
                <a:effectLst/>
                <a:uLnTx/>
                <a:uFillTx/>
                <a:latin typeface="Jost SemiBold" pitchFamily="2" charset="77"/>
                <a:ea typeface="Jost SemiBold" pitchFamily="2" charset="77"/>
              </a:rPr>
              <a:t>Project Domino</a:t>
            </a:r>
            <a:endParaRPr kumimoji="0" lang="en-US" sz="6667"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3200"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sp>
        <p:nvSpPr>
          <p:cNvPr id="8" name="Rectangle 7">
            <a:extLst>
              <a:ext uri="{FF2B5EF4-FFF2-40B4-BE49-F238E27FC236}">
                <a16:creationId xmlns:a16="http://schemas.microsoft.com/office/drawing/2014/main" id="{C2B51A71-C98E-8495-2AA3-0800A564856A}"/>
              </a:ext>
            </a:extLst>
          </p:cNvPr>
          <p:cNvSpPr/>
          <p:nvPr userDrawn="1"/>
        </p:nvSpPr>
        <p:spPr>
          <a:xfrm flipH="1">
            <a:off x="869951" y="3265495"/>
            <a:ext cx="1742016" cy="1028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2" name="TextBox 1">
            <a:extLst>
              <a:ext uri="{FF2B5EF4-FFF2-40B4-BE49-F238E27FC236}">
                <a16:creationId xmlns:a16="http://schemas.microsoft.com/office/drawing/2014/main" id="{09962629-FA40-34D8-B125-C2424D7088F9}"/>
              </a:ext>
            </a:extLst>
          </p:cNvPr>
          <p:cNvSpPr txBox="1"/>
          <p:nvPr userDrawn="1"/>
        </p:nvSpPr>
        <p:spPr>
          <a:xfrm>
            <a:off x="8538353" y="6312811"/>
            <a:ext cx="2481876" cy="374398"/>
          </a:xfrm>
          <a:prstGeom prst="rect">
            <a:avLst/>
          </a:prstGeom>
          <a:solidFill>
            <a:schemeClr val="bg1">
              <a:alpha val="44000"/>
            </a:schemeClr>
          </a:solidFill>
          <a:effectLst>
            <a:softEdge rad="228600"/>
          </a:effectLst>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chemeClr val="tx1"/>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tx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340442974"/>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821E88-3B92-E1D7-83B9-5A6AAE498EAB}"/>
              </a:ext>
            </a:extLst>
          </p:cNvPr>
          <p:cNvSpPr/>
          <p:nvPr userDrawn="1"/>
        </p:nvSpPr>
        <p:spPr>
          <a:xfrm>
            <a:off x="8270450" y="6000752"/>
            <a:ext cx="3921551" cy="857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4" name="Title 1">
            <a:extLst>
              <a:ext uri="{FF2B5EF4-FFF2-40B4-BE49-F238E27FC236}">
                <a16:creationId xmlns:a16="http://schemas.microsoft.com/office/drawing/2014/main" id="{31CBD5DB-E9BD-0DF3-A8CA-134A1B80BB61}"/>
              </a:ext>
            </a:extLst>
          </p:cNvPr>
          <p:cNvSpPr>
            <a:spLocks noGrp="1"/>
          </p:cNvSpPr>
          <p:nvPr>
            <p:ph type="title" hasCustomPrompt="1"/>
          </p:nvPr>
        </p:nvSpPr>
        <p:spPr>
          <a:xfrm>
            <a:off x="869952" y="5343360"/>
            <a:ext cx="10306048" cy="857251"/>
          </a:xfrm>
        </p:spPr>
        <p:txBody>
          <a:bodyPr>
            <a:normAutofit/>
          </a:bodyPr>
          <a:lstStyle>
            <a:lvl1pPr>
              <a:defRPr sz="2400" b="1" i="0">
                <a:solidFill>
                  <a:schemeClr val="accent6"/>
                </a:solidFill>
                <a:latin typeface="Jost SemiBold" pitchFamily="2" charset="77"/>
                <a:ea typeface="Jost SemiBold" pitchFamily="2" charset="77"/>
              </a:defRPr>
            </a:lvl1pPr>
          </a:lstStyle>
          <a:p>
            <a:r>
              <a:rPr lang="en-US"/>
              <a:t>Pro-Forma 2024 Overview</a:t>
            </a:r>
          </a:p>
        </p:txBody>
      </p:sp>
      <p:sp>
        <p:nvSpPr>
          <p:cNvPr id="7" name="TextBox 6">
            <a:extLst>
              <a:ext uri="{FF2B5EF4-FFF2-40B4-BE49-F238E27FC236}">
                <a16:creationId xmlns:a16="http://schemas.microsoft.com/office/drawing/2014/main" id="{CDB5F5AE-F924-C1C3-09B3-C1CC145BEEA3}"/>
              </a:ext>
            </a:extLst>
          </p:cNvPr>
          <p:cNvSpPr txBox="1"/>
          <p:nvPr userDrawn="1"/>
        </p:nvSpPr>
        <p:spPr>
          <a:xfrm>
            <a:off x="833180" y="3834891"/>
            <a:ext cx="9079264" cy="1169551"/>
          </a:xfrm>
          <a:prstGeom prst="rect">
            <a:avLst/>
          </a:prstGeom>
          <a:noFill/>
        </p:spPr>
        <p:txBody>
          <a:bodyPr wrap="square" lIns="0"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6400" b="1" i="0" u="none" strike="noStrike" kern="1200" cap="none" spc="0" normalizeH="0" baseline="0" noProof="0">
                <a:ln>
                  <a:noFill/>
                </a:ln>
                <a:solidFill>
                  <a:schemeClr val="tx1"/>
                </a:solidFill>
                <a:effectLst/>
                <a:uLnTx/>
                <a:uFillTx/>
                <a:latin typeface="Jost SemiBold" pitchFamily="2" charset="77"/>
                <a:ea typeface="Jost SemiBold" pitchFamily="2" charset="77"/>
              </a:rPr>
              <a:t>Project Domino</a:t>
            </a:r>
            <a:endParaRPr kumimoji="0" lang="en-US" sz="2667"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pic>
        <p:nvPicPr>
          <p:cNvPr id="2" name="Graphic 1">
            <a:extLst>
              <a:ext uri="{FF2B5EF4-FFF2-40B4-BE49-F238E27FC236}">
                <a16:creationId xmlns:a16="http://schemas.microsoft.com/office/drawing/2014/main" id="{52D8EB30-AEB3-F371-50A7-207ED82051A3}"/>
              </a:ext>
            </a:extLst>
          </p:cNvPr>
          <p:cNvPicPr>
            <a:picLocks noChangeAspect="1"/>
          </p:cNvPicPr>
          <p:nvPr userDrawn="1"/>
        </p:nvPicPr>
        <p:blipFill rotWithShape="1">
          <a:blip r:embed="rId2">
            <a:alphaModFix/>
            <a:extLst>
              <a:ext uri="{96DAC541-7B7A-43D3-8B79-37D633B846F1}">
                <asvg:svgBlip xmlns:asvg="http://schemas.microsoft.com/office/drawing/2016/SVG/main" r:embed="rId3"/>
              </a:ext>
            </a:extLst>
          </a:blip>
          <a:srcRect l="4432" t="-12752" r="-4977" b="48991"/>
          <a:stretch/>
        </p:blipFill>
        <p:spPr>
          <a:xfrm rot="10800000">
            <a:off x="5432927" y="-2"/>
            <a:ext cx="6759071" cy="4286252"/>
          </a:xfrm>
          <a:prstGeom prst="rect">
            <a:avLst/>
          </a:prstGeom>
        </p:spPr>
      </p:pic>
      <p:pic>
        <p:nvPicPr>
          <p:cNvPr id="13" name="Picture 12">
            <a:extLst>
              <a:ext uri="{FF2B5EF4-FFF2-40B4-BE49-F238E27FC236}">
                <a16:creationId xmlns:a16="http://schemas.microsoft.com/office/drawing/2014/main" id="{5AA790D9-A260-C563-7BED-F829FEBE2F6F}"/>
              </a:ext>
            </a:extLst>
          </p:cNvPr>
          <p:cNvPicPr>
            <a:picLocks noChangeAspect="1"/>
          </p:cNvPicPr>
          <p:nvPr userDrawn="1"/>
        </p:nvPicPr>
        <p:blipFill>
          <a:blip r:embed="rId4"/>
          <a:stretch>
            <a:fillRect/>
          </a:stretch>
        </p:blipFill>
        <p:spPr>
          <a:xfrm>
            <a:off x="469485" y="2763962"/>
            <a:ext cx="3937255" cy="1246735"/>
          </a:xfrm>
          <a:prstGeom prst="rect">
            <a:avLst/>
          </a:prstGeom>
        </p:spPr>
      </p:pic>
      <p:cxnSp>
        <p:nvCxnSpPr>
          <p:cNvPr id="3" name="Straight Connector 2">
            <a:extLst>
              <a:ext uri="{FF2B5EF4-FFF2-40B4-BE49-F238E27FC236}">
                <a16:creationId xmlns:a16="http://schemas.microsoft.com/office/drawing/2014/main" id="{FDB0AFCD-AF52-A05E-47A0-CCB9A1074C94}"/>
              </a:ext>
            </a:extLst>
          </p:cNvPr>
          <p:cNvCxnSpPr/>
          <p:nvPr userDrawn="1"/>
        </p:nvCxnSpPr>
        <p:spPr>
          <a:xfrm>
            <a:off x="869948" y="5143500"/>
            <a:ext cx="869952" cy="0"/>
          </a:xfrm>
          <a:prstGeom prst="line">
            <a:avLst/>
          </a:prstGeom>
          <a:noFill/>
          <a:ln w="508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AB963D97-1E7E-8261-F52D-70FE9D09CC82}"/>
              </a:ext>
            </a:extLst>
          </p:cNvPr>
          <p:cNvSpPr txBox="1"/>
          <p:nvPr userDrawn="1"/>
        </p:nvSpPr>
        <p:spPr>
          <a:xfrm>
            <a:off x="8538353" y="6312811"/>
            <a:ext cx="2481876"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1727637350"/>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821E88-3B92-E1D7-83B9-5A6AAE498EAB}"/>
              </a:ext>
            </a:extLst>
          </p:cNvPr>
          <p:cNvSpPr/>
          <p:nvPr userDrawn="1"/>
        </p:nvSpPr>
        <p:spPr>
          <a:xfrm>
            <a:off x="8270450" y="6000752"/>
            <a:ext cx="3921551" cy="857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5" name="TextBox 4">
            <a:extLst>
              <a:ext uri="{FF2B5EF4-FFF2-40B4-BE49-F238E27FC236}">
                <a16:creationId xmlns:a16="http://schemas.microsoft.com/office/drawing/2014/main" id="{AB963D97-1E7E-8261-F52D-70FE9D09CC82}"/>
              </a:ext>
            </a:extLst>
          </p:cNvPr>
          <p:cNvSpPr txBox="1"/>
          <p:nvPr userDrawn="1"/>
        </p:nvSpPr>
        <p:spPr>
          <a:xfrm>
            <a:off x="8538353" y="6312811"/>
            <a:ext cx="2481876"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
        <p:nvSpPr>
          <p:cNvPr id="8" name="TextBox 7">
            <a:extLst>
              <a:ext uri="{FF2B5EF4-FFF2-40B4-BE49-F238E27FC236}">
                <a16:creationId xmlns:a16="http://schemas.microsoft.com/office/drawing/2014/main" id="{BAC90992-C4D2-3569-6010-D62BDCE5E6AD}"/>
              </a:ext>
            </a:extLst>
          </p:cNvPr>
          <p:cNvSpPr txBox="1"/>
          <p:nvPr userDrawn="1"/>
        </p:nvSpPr>
        <p:spPr>
          <a:xfrm>
            <a:off x="8538352" y="6312811"/>
            <a:ext cx="2870872"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 </a:t>
            </a:r>
            <a:r>
              <a:rPr kumimoji="0" lang="en-US" sz="1333" b="1" i="0" u="none" strike="noStrike" kern="1200" cap="none" spc="0" normalizeH="0" baseline="0" noProof="0">
                <a:ln>
                  <a:noFill/>
                </a:ln>
                <a:solidFill>
                  <a:srgbClr val="000000"/>
                </a:solidFill>
                <a:effectLst/>
                <a:uLnTx/>
                <a:uFillTx/>
                <a:latin typeface="Jost SemiBold" pitchFamily="2" charset="77"/>
                <a:ea typeface="Jost SemiBold" pitchFamily="2" charset="77"/>
              </a:rPr>
              <a:t>| </a:t>
            </a:r>
            <a:fld id="{38637D32-13BC-C74F-BE24-6283C98E5590}" type="slidenum">
              <a:rPr kumimoji="0" lang="en-US" sz="1333" b="1" i="0" u="none" strike="noStrike" kern="1200" cap="none" spc="0" normalizeH="0" baseline="0" noProof="0" smtClean="0">
                <a:ln>
                  <a:noFill/>
                </a:ln>
                <a:solidFill>
                  <a:schemeClr val="accent1"/>
                </a:solidFill>
                <a:effectLst/>
                <a:uLnTx/>
                <a:uFillTx/>
                <a:latin typeface="Jost SemiBold" pitchFamily="2" charset="77"/>
                <a:ea typeface="Jost SemiBold" pitchFamily="2" charset="77"/>
              </a:rPr>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t>‹#›</a:t>
            </a:fld>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
        <p:nvSpPr>
          <p:cNvPr id="9" name="Content Placeholder 2">
            <a:extLst>
              <a:ext uri="{FF2B5EF4-FFF2-40B4-BE49-F238E27FC236}">
                <a16:creationId xmlns:a16="http://schemas.microsoft.com/office/drawing/2014/main" id="{7AD37EB6-4ADF-492F-2138-0DE8807D3308}"/>
              </a:ext>
            </a:extLst>
          </p:cNvPr>
          <p:cNvSpPr>
            <a:spLocks noGrp="1"/>
          </p:cNvSpPr>
          <p:nvPr>
            <p:ph idx="18" hasCustomPrompt="1"/>
          </p:nvPr>
        </p:nvSpPr>
        <p:spPr>
          <a:xfrm>
            <a:off x="7417886" y="1559156"/>
            <a:ext cx="3363327" cy="4286255"/>
          </a:xfrm>
          <a:prstGeom prst="round2SameRect">
            <a:avLst>
              <a:gd name="adj1" fmla="val 0"/>
              <a:gd name="adj2" fmla="val 818"/>
            </a:avLst>
          </a:prstGeom>
          <a:ln w="12700">
            <a:solidFill>
              <a:srgbClr val="A6A6A6"/>
            </a:solidFill>
          </a:ln>
        </p:spPr>
        <p:txBody>
          <a:bodyPr lIns="182880" tIns="18288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43748F4A-6320-B116-EDF3-A17DC4CA779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100"/>
          <a:stretch/>
        </p:blipFill>
        <p:spPr>
          <a:xfrm flipH="1">
            <a:off x="0" y="850532"/>
            <a:ext cx="2877312" cy="5621417"/>
          </a:xfrm>
          <a:prstGeom prst="rect">
            <a:avLst/>
          </a:prstGeom>
        </p:spPr>
      </p:pic>
    </p:spTree>
    <p:extLst>
      <p:ext uri="{BB962C8B-B14F-4D97-AF65-F5344CB8AC3E}">
        <p14:creationId xmlns:p14="http://schemas.microsoft.com/office/powerpoint/2010/main" val="78083470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a:xfrm>
            <a:off x="869952" y="9484"/>
            <a:ext cx="10449981" cy="845421"/>
          </a:xfrm>
        </p:spPr>
        <p:txBody>
          <a:bodyPr/>
          <a:lstStyle/>
          <a:p>
            <a:r>
              <a:rPr lang="en-US"/>
              <a:t>Click to edit Master title style</a:t>
            </a:r>
          </a:p>
        </p:txBody>
      </p:sp>
      <p:sp>
        <p:nvSpPr>
          <p:cNvPr id="5" name="Text Placeholder 7">
            <a:extLst>
              <a:ext uri="{FF2B5EF4-FFF2-40B4-BE49-F238E27FC236}">
                <a16:creationId xmlns:a16="http://schemas.microsoft.com/office/drawing/2014/main" id="{A80C7788-CBD7-1791-2FA1-823FDE61151B}"/>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8" name="Footer Placeholder 7">
            <a:extLst>
              <a:ext uri="{FF2B5EF4-FFF2-40B4-BE49-F238E27FC236}">
                <a16:creationId xmlns:a16="http://schemas.microsoft.com/office/drawing/2014/main" id="{3AE24F9E-E029-26C5-6008-F5C9C015591A}"/>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678875499"/>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821E88-3B92-E1D7-83B9-5A6AAE498EAB}"/>
              </a:ext>
            </a:extLst>
          </p:cNvPr>
          <p:cNvSpPr/>
          <p:nvPr userDrawn="1"/>
        </p:nvSpPr>
        <p:spPr>
          <a:xfrm>
            <a:off x="8270450" y="6000752"/>
            <a:ext cx="3921551" cy="857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5" name="TextBox 4">
            <a:extLst>
              <a:ext uri="{FF2B5EF4-FFF2-40B4-BE49-F238E27FC236}">
                <a16:creationId xmlns:a16="http://schemas.microsoft.com/office/drawing/2014/main" id="{AB963D97-1E7E-8261-F52D-70FE9D09CC82}"/>
              </a:ext>
            </a:extLst>
          </p:cNvPr>
          <p:cNvSpPr txBox="1"/>
          <p:nvPr userDrawn="1"/>
        </p:nvSpPr>
        <p:spPr>
          <a:xfrm>
            <a:off x="8538353" y="6312811"/>
            <a:ext cx="2481876"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
        <p:nvSpPr>
          <p:cNvPr id="8" name="TextBox 7">
            <a:extLst>
              <a:ext uri="{FF2B5EF4-FFF2-40B4-BE49-F238E27FC236}">
                <a16:creationId xmlns:a16="http://schemas.microsoft.com/office/drawing/2014/main" id="{BAC90992-C4D2-3569-6010-D62BDCE5E6AD}"/>
              </a:ext>
            </a:extLst>
          </p:cNvPr>
          <p:cNvSpPr txBox="1"/>
          <p:nvPr userDrawn="1"/>
        </p:nvSpPr>
        <p:spPr>
          <a:xfrm>
            <a:off x="8538352" y="6312811"/>
            <a:ext cx="2870872"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 </a:t>
            </a:r>
            <a:r>
              <a:rPr kumimoji="0" lang="en-US" sz="1333" b="1" i="0" u="none" strike="noStrike" kern="1200" cap="none" spc="0" normalizeH="0" baseline="0" noProof="0">
                <a:ln>
                  <a:noFill/>
                </a:ln>
                <a:solidFill>
                  <a:srgbClr val="000000"/>
                </a:solidFill>
                <a:effectLst/>
                <a:uLnTx/>
                <a:uFillTx/>
                <a:latin typeface="Jost SemiBold" pitchFamily="2" charset="77"/>
                <a:ea typeface="Jost SemiBold" pitchFamily="2" charset="77"/>
              </a:rPr>
              <a:t>| </a:t>
            </a:r>
            <a:fld id="{38637D32-13BC-C74F-BE24-6283C98E5590}" type="slidenum">
              <a:rPr kumimoji="0" lang="en-US" sz="1333" b="1" i="0" u="none" strike="noStrike" kern="1200" cap="none" spc="0" normalizeH="0" baseline="0" noProof="0" smtClean="0">
                <a:ln>
                  <a:noFill/>
                </a:ln>
                <a:solidFill>
                  <a:schemeClr val="accent1"/>
                </a:solidFill>
                <a:effectLst/>
                <a:uLnTx/>
                <a:uFillTx/>
                <a:latin typeface="Jost SemiBold" pitchFamily="2" charset="77"/>
                <a:ea typeface="Jost SemiBold" pitchFamily="2" charset="77"/>
              </a:rPr>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t>‹#›</a:t>
            </a:fld>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
        <p:nvSpPr>
          <p:cNvPr id="9" name="Content Placeholder 2">
            <a:extLst>
              <a:ext uri="{FF2B5EF4-FFF2-40B4-BE49-F238E27FC236}">
                <a16:creationId xmlns:a16="http://schemas.microsoft.com/office/drawing/2014/main" id="{7AD37EB6-4ADF-492F-2138-0DE8807D3308}"/>
              </a:ext>
            </a:extLst>
          </p:cNvPr>
          <p:cNvSpPr>
            <a:spLocks noGrp="1"/>
          </p:cNvSpPr>
          <p:nvPr>
            <p:ph idx="18" hasCustomPrompt="1"/>
          </p:nvPr>
        </p:nvSpPr>
        <p:spPr>
          <a:xfrm>
            <a:off x="7417886" y="1559156"/>
            <a:ext cx="3363327" cy="4286255"/>
          </a:xfrm>
          <a:prstGeom prst="round2SameRect">
            <a:avLst>
              <a:gd name="adj1" fmla="val 0"/>
              <a:gd name="adj2" fmla="val 818"/>
            </a:avLst>
          </a:prstGeom>
          <a:ln w="12700">
            <a:solidFill>
              <a:srgbClr val="A6A6A6"/>
            </a:solidFill>
          </a:ln>
        </p:spPr>
        <p:txBody>
          <a:bodyPr lIns="182880" tIns="18288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EBC112B0-06BC-C9A3-04D7-B2CD045D80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4274"/>
          <a:stretch>
            <a:fillRect/>
          </a:stretch>
        </p:blipFill>
        <p:spPr>
          <a:xfrm flipH="1">
            <a:off x="1" y="1104581"/>
            <a:ext cx="4122420" cy="5443855"/>
          </a:xfrm>
          <a:custGeom>
            <a:avLst/>
            <a:gdLst>
              <a:gd name="connsiteX0" fmla="*/ 0 w 4122420"/>
              <a:gd name="connsiteY0" fmla="*/ 0 h 5443855"/>
              <a:gd name="connsiteX1" fmla="*/ 4122420 w 4122420"/>
              <a:gd name="connsiteY1" fmla="*/ 0 h 5443855"/>
              <a:gd name="connsiteX2" fmla="*/ 4122420 w 4122420"/>
              <a:gd name="connsiteY2" fmla="*/ 5443855 h 5443855"/>
              <a:gd name="connsiteX3" fmla="*/ 0 w 4122420"/>
              <a:gd name="connsiteY3" fmla="*/ 5443855 h 5443855"/>
            </a:gdLst>
            <a:ahLst/>
            <a:cxnLst>
              <a:cxn ang="0">
                <a:pos x="connsiteX0" y="connsiteY0"/>
              </a:cxn>
              <a:cxn ang="0">
                <a:pos x="connsiteX1" y="connsiteY1"/>
              </a:cxn>
              <a:cxn ang="0">
                <a:pos x="connsiteX2" y="connsiteY2"/>
              </a:cxn>
              <a:cxn ang="0">
                <a:pos x="connsiteX3" y="connsiteY3"/>
              </a:cxn>
            </a:cxnLst>
            <a:rect l="l" t="t" r="r" b="b"/>
            <a:pathLst>
              <a:path w="4122420" h="5443855">
                <a:moveTo>
                  <a:pt x="0" y="0"/>
                </a:moveTo>
                <a:lnTo>
                  <a:pt x="4122420" y="0"/>
                </a:lnTo>
                <a:lnTo>
                  <a:pt x="4122420" y="5443855"/>
                </a:lnTo>
                <a:lnTo>
                  <a:pt x="0" y="5443855"/>
                </a:lnTo>
                <a:close/>
              </a:path>
            </a:pathLst>
          </a:custGeom>
        </p:spPr>
      </p:pic>
    </p:spTree>
    <p:extLst>
      <p:ext uri="{BB962C8B-B14F-4D97-AF65-F5344CB8AC3E}">
        <p14:creationId xmlns:p14="http://schemas.microsoft.com/office/powerpoint/2010/main" val="535156064"/>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821E88-3B92-E1D7-83B9-5A6AAE498EAB}"/>
              </a:ext>
            </a:extLst>
          </p:cNvPr>
          <p:cNvSpPr/>
          <p:nvPr userDrawn="1"/>
        </p:nvSpPr>
        <p:spPr>
          <a:xfrm>
            <a:off x="8270450" y="6000752"/>
            <a:ext cx="3921551" cy="857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5" name="TextBox 4">
            <a:extLst>
              <a:ext uri="{FF2B5EF4-FFF2-40B4-BE49-F238E27FC236}">
                <a16:creationId xmlns:a16="http://schemas.microsoft.com/office/drawing/2014/main" id="{AB963D97-1E7E-8261-F52D-70FE9D09CC82}"/>
              </a:ext>
            </a:extLst>
          </p:cNvPr>
          <p:cNvSpPr txBox="1"/>
          <p:nvPr userDrawn="1"/>
        </p:nvSpPr>
        <p:spPr>
          <a:xfrm>
            <a:off x="8538353" y="6312811"/>
            <a:ext cx="2481876"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
        <p:nvSpPr>
          <p:cNvPr id="8" name="TextBox 7">
            <a:extLst>
              <a:ext uri="{FF2B5EF4-FFF2-40B4-BE49-F238E27FC236}">
                <a16:creationId xmlns:a16="http://schemas.microsoft.com/office/drawing/2014/main" id="{BAC90992-C4D2-3569-6010-D62BDCE5E6AD}"/>
              </a:ext>
            </a:extLst>
          </p:cNvPr>
          <p:cNvSpPr txBox="1"/>
          <p:nvPr userDrawn="1"/>
        </p:nvSpPr>
        <p:spPr>
          <a:xfrm>
            <a:off x="8538352" y="6312811"/>
            <a:ext cx="2870872"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 </a:t>
            </a:r>
            <a:r>
              <a:rPr kumimoji="0" lang="en-US" sz="1333" b="1" i="0" u="none" strike="noStrike" kern="1200" cap="none" spc="0" normalizeH="0" baseline="0" noProof="0">
                <a:ln>
                  <a:noFill/>
                </a:ln>
                <a:solidFill>
                  <a:srgbClr val="000000"/>
                </a:solidFill>
                <a:effectLst/>
                <a:uLnTx/>
                <a:uFillTx/>
                <a:latin typeface="Jost SemiBold" pitchFamily="2" charset="77"/>
                <a:ea typeface="Jost SemiBold" pitchFamily="2" charset="77"/>
              </a:rPr>
              <a:t>| </a:t>
            </a:r>
            <a:fld id="{38637D32-13BC-C74F-BE24-6283C98E5590}" type="slidenum">
              <a:rPr kumimoji="0" lang="en-US" sz="1333" b="1" i="0" u="none" strike="noStrike" kern="1200" cap="none" spc="0" normalizeH="0" baseline="0" noProof="0" smtClean="0">
                <a:ln>
                  <a:noFill/>
                </a:ln>
                <a:solidFill>
                  <a:schemeClr val="accent1"/>
                </a:solidFill>
                <a:effectLst/>
                <a:uLnTx/>
                <a:uFillTx/>
                <a:latin typeface="Jost SemiBold" pitchFamily="2" charset="77"/>
                <a:ea typeface="Jost SemiBold" pitchFamily="2" charset="77"/>
              </a:rPr>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t>‹#›</a:t>
            </a:fld>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
        <p:nvSpPr>
          <p:cNvPr id="9" name="Content Placeholder 2">
            <a:extLst>
              <a:ext uri="{FF2B5EF4-FFF2-40B4-BE49-F238E27FC236}">
                <a16:creationId xmlns:a16="http://schemas.microsoft.com/office/drawing/2014/main" id="{7AD37EB6-4ADF-492F-2138-0DE8807D3308}"/>
              </a:ext>
            </a:extLst>
          </p:cNvPr>
          <p:cNvSpPr>
            <a:spLocks noGrp="1"/>
          </p:cNvSpPr>
          <p:nvPr>
            <p:ph idx="18" hasCustomPrompt="1"/>
          </p:nvPr>
        </p:nvSpPr>
        <p:spPr>
          <a:xfrm>
            <a:off x="7417886" y="1559156"/>
            <a:ext cx="3363327" cy="4286255"/>
          </a:xfrm>
          <a:prstGeom prst="round2SameRect">
            <a:avLst>
              <a:gd name="adj1" fmla="val 0"/>
              <a:gd name="adj2" fmla="val 818"/>
            </a:avLst>
          </a:prstGeom>
          <a:ln w="12700">
            <a:solidFill>
              <a:srgbClr val="A6A6A6"/>
            </a:solidFill>
          </a:ln>
        </p:spPr>
        <p:txBody>
          <a:bodyPr lIns="182880" tIns="18288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907440"/>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821E88-3B92-E1D7-83B9-5A6AAE498EAB}"/>
              </a:ext>
            </a:extLst>
          </p:cNvPr>
          <p:cNvSpPr/>
          <p:nvPr userDrawn="1"/>
        </p:nvSpPr>
        <p:spPr>
          <a:xfrm>
            <a:off x="8270450" y="6000752"/>
            <a:ext cx="3921551" cy="857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DengXian Light"/>
              <a:cs typeface="Open Sans"/>
            </a:endParaRPr>
          </a:p>
        </p:txBody>
      </p:sp>
      <p:sp>
        <p:nvSpPr>
          <p:cNvPr id="4" name="Title 1">
            <a:extLst>
              <a:ext uri="{FF2B5EF4-FFF2-40B4-BE49-F238E27FC236}">
                <a16:creationId xmlns:a16="http://schemas.microsoft.com/office/drawing/2014/main" id="{31CBD5DB-E9BD-0DF3-A8CA-134A1B80BB61}"/>
              </a:ext>
            </a:extLst>
          </p:cNvPr>
          <p:cNvSpPr>
            <a:spLocks noGrp="1"/>
          </p:cNvSpPr>
          <p:nvPr>
            <p:ph type="title" hasCustomPrompt="1"/>
          </p:nvPr>
        </p:nvSpPr>
        <p:spPr>
          <a:xfrm>
            <a:off x="5038285" y="1321164"/>
            <a:ext cx="10306048" cy="857251"/>
          </a:xfrm>
        </p:spPr>
        <p:txBody>
          <a:bodyPr>
            <a:normAutofit/>
          </a:bodyPr>
          <a:lstStyle>
            <a:lvl1pPr>
              <a:defRPr sz="2400" b="1" i="0">
                <a:solidFill>
                  <a:schemeClr val="accent6"/>
                </a:solidFill>
                <a:latin typeface="Jost SemiBold" pitchFamily="2" charset="77"/>
                <a:ea typeface="Jost SemiBold" pitchFamily="2" charset="77"/>
              </a:defRPr>
            </a:lvl1pPr>
          </a:lstStyle>
          <a:p>
            <a:r>
              <a:rPr lang="en-US"/>
              <a:t>Pro-Forma 2024 Overview</a:t>
            </a:r>
          </a:p>
        </p:txBody>
      </p:sp>
      <p:sp>
        <p:nvSpPr>
          <p:cNvPr id="7" name="TextBox 6">
            <a:extLst>
              <a:ext uri="{FF2B5EF4-FFF2-40B4-BE49-F238E27FC236}">
                <a16:creationId xmlns:a16="http://schemas.microsoft.com/office/drawing/2014/main" id="{CDB5F5AE-F924-C1C3-09B3-C1CC145BEEA3}"/>
              </a:ext>
            </a:extLst>
          </p:cNvPr>
          <p:cNvSpPr txBox="1"/>
          <p:nvPr userDrawn="1"/>
        </p:nvSpPr>
        <p:spPr>
          <a:xfrm>
            <a:off x="5038285" y="681669"/>
            <a:ext cx="9079264" cy="1318181"/>
          </a:xfrm>
          <a:prstGeom prst="rect">
            <a:avLst/>
          </a:prstGeom>
          <a:noFill/>
        </p:spPr>
        <p:txBody>
          <a:bodyPr wrap="square" lIns="0"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5333" b="1" i="0" u="none" strike="noStrike" kern="1200" cap="none" spc="0" normalizeH="0" baseline="0" noProof="0">
                <a:ln>
                  <a:noFill/>
                </a:ln>
                <a:solidFill>
                  <a:schemeClr val="tx1"/>
                </a:solidFill>
                <a:effectLst/>
                <a:uLnTx/>
                <a:uFillTx/>
                <a:latin typeface="Jost SemiBold" pitchFamily="2" charset="77"/>
                <a:ea typeface="Jost SemiBold" pitchFamily="2" charset="77"/>
              </a:rPr>
              <a:t>Project Domino</a:t>
            </a:r>
            <a:endParaRPr kumimoji="0" lang="en-US" sz="5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endParaRPr kumimoji="0" lang="en-US" sz="2133" b="1" i="0" u="none" strike="noStrike" kern="1200" cap="none" spc="0" normalizeH="0" baseline="0" noProof="0">
              <a:ln>
                <a:noFill/>
              </a:ln>
              <a:solidFill>
                <a:srgbClr val="FFFFFF"/>
              </a:solidFill>
              <a:effectLst/>
              <a:uLnTx/>
              <a:uFillTx/>
              <a:latin typeface="Jost SemiBold" pitchFamily="2" charset="77"/>
              <a:ea typeface="Jost SemiBold" pitchFamily="2" charset="77"/>
            </a:endParaRPr>
          </a:p>
        </p:txBody>
      </p:sp>
      <p:pic>
        <p:nvPicPr>
          <p:cNvPr id="2" name="Graphic 1">
            <a:extLst>
              <a:ext uri="{FF2B5EF4-FFF2-40B4-BE49-F238E27FC236}">
                <a16:creationId xmlns:a16="http://schemas.microsoft.com/office/drawing/2014/main" id="{52D8EB30-AEB3-F371-50A7-207ED82051A3}"/>
              </a:ext>
            </a:extLst>
          </p:cNvPr>
          <p:cNvPicPr>
            <a:picLocks noChangeAspect="1"/>
          </p:cNvPicPr>
          <p:nvPr userDrawn="1"/>
        </p:nvPicPr>
        <p:blipFill rotWithShape="1">
          <a:blip r:embed="rId2">
            <a:alphaModFix/>
            <a:extLst>
              <a:ext uri="{96DAC541-7B7A-43D3-8B79-37D633B846F1}">
                <asvg:svgBlip xmlns:asvg="http://schemas.microsoft.com/office/drawing/2016/SVG/main" r:embed="rId3"/>
              </a:ext>
            </a:extLst>
          </a:blip>
          <a:srcRect l="-35099" t="50000" r="-35099" b="-12523"/>
          <a:stretch/>
        </p:blipFill>
        <p:spPr>
          <a:xfrm rot="10800000">
            <a:off x="-1" y="2379283"/>
            <a:ext cx="12192000" cy="4478717"/>
          </a:xfrm>
          <a:prstGeom prst="rect">
            <a:avLst/>
          </a:prstGeom>
        </p:spPr>
      </p:pic>
      <p:pic>
        <p:nvPicPr>
          <p:cNvPr id="3" name="Picture 2" descr="A purple dots on a black background&#10;&#10;Description automatically generated">
            <a:extLst>
              <a:ext uri="{FF2B5EF4-FFF2-40B4-BE49-F238E27FC236}">
                <a16:creationId xmlns:a16="http://schemas.microsoft.com/office/drawing/2014/main" id="{E5A54BFD-6783-2BDF-DC4B-F688597FEFCE}"/>
              </a:ext>
            </a:extLst>
          </p:cNvPr>
          <p:cNvPicPr>
            <a:picLocks noChangeAspect="1"/>
          </p:cNvPicPr>
          <p:nvPr userDrawn="1"/>
        </p:nvPicPr>
        <p:blipFill>
          <a:blip r:embed="rId4"/>
          <a:stretch>
            <a:fillRect/>
          </a:stretch>
        </p:blipFill>
        <p:spPr>
          <a:xfrm>
            <a:off x="1037648" y="950484"/>
            <a:ext cx="3148637" cy="447885"/>
          </a:xfrm>
          <a:prstGeom prst="rect">
            <a:avLst/>
          </a:prstGeom>
        </p:spPr>
      </p:pic>
      <p:grpSp>
        <p:nvGrpSpPr>
          <p:cNvPr id="12" name="Group 11">
            <a:extLst>
              <a:ext uri="{FF2B5EF4-FFF2-40B4-BE49-F238E27FC236}">
                <a16:creationId xmlns:a16="http://schemas.microsoft.com/office/drawing/2014/main" id="{EE46C939-92DF-E91C-E452-DC5801FEB5BB}"/>
              </a:ext>
            </a:extLst>
          </p:cNvPr>
          <p:cNvGrpSpPr/>
          <p:nvPr userDrawn="1"/>
        </p:nvGrpSpPr>
        <p:grpSpPr>
          <a:xfrm rot="16200000">
            <a:off x="4221793" y="1112929"/>
            <a:ext cx="772696" cy="129216"/>
            <a:chOff x="4957011" y="513347"/>
            <a:chExt cx="3837206" cy="641685"/>
          </a:xfrm>
        </p:grpSpPr>
        <p:sp>
          <p:nvSpPr>
            <p:cNvPr id="5" name="Oval 4">
              <a:extLst>
                <a:ext uri="{FF2B5EF4-FFF2-40B4-BE49-F238E27FC236}">
                  <a16:creationId xmlns:a16="http://schemas.microsoft.com/office/drawing/2014/main" id="{132CB2BB-375B-65F7-D996-46F7D11A3B4E}"/>
                </a:ext>
              </a:extLst>
            </p:cNvPr>
            <p:cNvSpPr/>
            <p:nvPr userDrawn="1"/>
          </p:nvSpPr>
          <p:spPr>
            <a:xfrm>
              <a:off x="4957011" y="513347"/>
              <a:ext cx="641685" cy="6416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a:p>
          </p:txBody>
        </p:sp>
        <p:sp>
          <p:nvSpPr>
            <p:cNvPr id="9" name="Oval 8">
              <a:extLst>
                <a:ext uri="{FF2B5EF4-FFF2-40B4-BE49-F238E27FC236}">
                  <a16:creationId xmlns:a16="http://schemas.microsoft.com/office/drawing/2014/main" id="{050D86CA-CA82-885E-A226-6BE8604B1B30}"/>
                </a:ext>
              </a:extLst>
            </p:cNvPr>
            <p:cNvSpPr/>
            <p:nvPr userDrawn="1"/>
          </p:nvSpPr>
          <p:spPr>
            <a:xfrm>
              <a:off x="6022183" y="513347"/>
              <a:ext cx="641686" cy="6416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a:p>
          </p:txBody>
        </p:sp>
        <p:sp>
          <p:nvSpPr>
            <p:cNvPr id="10" name="Oval 9">
              <a:extLst>
                <a:ext uri="{FF2B5EF4-FFF2-40B4-BE49-F238E27FC236}">
                  <a16:creationId xmlns:a16="http://schemas.microsoft.com/office/drawing/2014/main" id="{FD2FCA26-A366-2159-560D-E6BDD1BF217E}"/>
                </a:ext>
              </a:extLst>
            </p:cNvPr>
            <p:cNvSpPr/>
            <p:nvPr userDrawn="1"/>
          </p:nvSpPr>
          <p:spPr>
            <a:xfrm>
              <a:off x="7087355" y="513347"/>
              <a:ext cx="641686" cy="6416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034EA184-EF6E-4D85-8815-9C100DFAACA2}"/>
                </a:ext>
              </a:extLst>
            </p:cNvPr>
            <p:cNvSpPr/>
            <p:nvPr userDrawn="1"/>
          </p:nvSpPr>
          <p:spPr>
            <a:xfrm>
              <a:off x="8152531" y="513347"/>
              <a:ext cx="641686" cy="6416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a:p>
          </p:txBody>
        </p:sp>
      </p:grpSp>
      <p:sp>
        <p:nvSpPr>
          <p:cNvPr id="8" name="TextBox 7">
            <a:extLst>
              <a:ext uri="{FF2B5EF4-FFF2-40B4-BE49-F238E27FC236}">
                <a16:creationId xmlns:a16="http://schemas.microsoft.com/office/drawing/2014/main" id="{1A259428-529E-2137-6604-DBB41E13F937}"/>
              </a:ext>
            </a:extLst>
          </p:cNvPr>
          <p:cNvSpPr txBox="1"/>
          <p:nvPr userDrawn="1"/>
        </p:nvSpPr>
        <p:spPr>
          <a:xfrm>
            <a:off x="8538353" y="6312811"/>
            <a:ext cx="2481876"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a:t>
            </a:r>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1635406619"/>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C1CE-D8E8-9567-0907-C99107A19DB6}"/>
              </a:ext>
            </a:extLst>
          </p:cNvPr>
          <p:cNvSpPr>
            <a:spLocks noGrp="1"/>
          </p:cNvSpPr>
          <p:nvPr>
            <p:ph type="title"/>
          </p:nvPr>
        </p:nvSpPr>
        <p:spPr>
          <a:xfrm>
            <a:off x="869951" y="857251"/>
            <a:ext cx="10449983" cy="3429000"/>
          </a:xfrm>
        </p:spPr>
        <p:txBody>
          <a:bodyPr anchor="b" anchorCtr="0">
            <a:normAutofit/>
          </a:bodyPr>
          <a:lstStyle>
            <a:lvl1pPr>
              <a:lnSpc>
                <a:spcPct val="100000"/>
              </a:lnSpc>
              <a:defRPr sz="4800"/>
            </a:lvl1pPr>
          </a:lstStyle>
          <a:p>
            <a:r>
              <a:rPr lang="en-US"/>
              <a:t>Click to edit Master title style</a:t>
            </a:r>
          </a:p>
        </p:txBody>
      </p:sp>
      <p:sp>
        <p:nvSpPr>
          <p:cNvPr id="8" name="Text Placeholder 7">
            <a:extLst>
              <a:ext uri="{FF2B5EF4-FFF2-40B4-BE49-F238E27FC236}">
                <a16:creationId xmlns:a16="http://schemas.microsoft.com/office/drawing/2014/main" id="{76852F4E-4426-2507-5382-717BC3D33D39}"/>
              </a:ext>
            </a:extLst>
          </p:cNvPr>
          <p:cNvSpPr>
            <a:spLocks noGrp="1"/>
          </p:cNvSpPr>
          <p:nvPr>
            <p:ph type="body" sz="quarter" idx="10"/>
          </p:nvPr>
        </p:nvSpPr>
        <p:spPr>
          <a:xfrm>
            <a:off x="869949" y="4495265"/>
            <a:ext cx="10449983" cy="1296471"/>
          </a:xfrm>
        </p:spPr>
        <p:txBody>
          <a:bodyPr>
            <a:normAutofit/>
          </a:bodyPr>
          <a:lstStyle>
            <a:lvl1pPr marL="0" indent="0">
              <a:buNone/>
              <a:defRPr sz="2133">
                <a:solidFill>
                  <a:schemeClr val="accent6"/>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55784D2-43E1-67FF-08B6-3BFE586086CE}"/>
              </a:ext>
            </a:extLst>
          </p:cNvPr>
          <p:cNvSpPr>
            <a:spLocks noGrp="1"/>
          </p:cNvSpPr>
          <p:nvPr>
            <p:ph type="pic" sz="quarter" idx="11" hasCustomPrompt="1"/>
          </p:nvPr>
        </p:nvSpPr>
        <p:spPr>
          <a:xfrm>
            <a:off x="869951" y="857251"/>
            <a:ext cx="1742016" cy="1714500"/>
          </a:xfrm>
          <a:prstGeom prst="ellipse">
            <a:avLst/>
          </a:prstGeom>
          <a:solidFill>
            <a:schemeClr val="tx2"/>
          </a:solidFill>
        </p:spPr>
        <p:txBody>
          <a:bodyPr anchor="ctr" anchorCtr="0">
            <a:normAutofit/>
          </a:bodyPr>
          <a:lstStyle>
            <a:lvl1pPr marL="0" indent="0" algn="ctr">
              <a:buNone/>
              <a:defRPr sz="1200">
                <a:solidFill>
                  <a:schemeClr val="bg1"/>
                </a:solidFill>
              </a:defRPr>
            </a:lvl1pPr>
          </a:lstStyle>
          <a:p>
            <a:r>
              <a:rPr lang="en-US"/>
              <a:t>Presenter Photo Placeholder</a:t>
            </a:r>
          </a:p>
        </p:txBody>
      </p:sp>
      <p:pic>
        <p:nvPicPr>
          <p:cNvPr id="13" name="Graphic 12">
            <a:extLst>
              <a:ext uri="{FF2B5EF4-FFF2-40B4-BE49-F238E27FC236}">
                <a16:creationId xmlns:a16="http://schemas.microsoft.com/office/drawing/2014/main" id="{E5736B30-D04F-702A-20A8-3C8A6715E0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100"/>
          <a:stretch/>
        </p:blipFill>
        <p:spPr>
          <a:xfrm>
            <a:off x="9314688" y="618292"/>
            <a:ext cx="2877312" cy="5621417"/>
          </a:xfrm>
          <a:prstGeom prst="rect">
            <a:avLst/>
          </a:prstGeom>
        </p:spPr>
      </p:pic>
      <p:cxnSp>
        <p:nvCxnSpPr>
          <p:cNvPr id="14" name="Straight Connector 13">
            <a:extLst>
              <a:ext uri="{FF2B5EF4-FFF2-40B4-BE49-F238E27FC236}">
                <a16:creationId xmlns:a16="http://schemas.microsoft.com/office/drawing/2014/main" id="{578BBE48-9914-F056-A588-96ABEA14DD44}"/>
              </a:ext>
            </a:extLst>
          </p:cNvPr>
          <p:cNvCxnSpPr/>
          <p:nvPr userDrawn="1"/>
        </p:nvCxnSpPr>
        <p:spPr>
          <a:xfrm>
            <a:off x="869948" y="4286251"/>
            <a:ext cx="869952" cy="0"/>
          </a:xfrm>
          <a:prstGeom prst="line">
            <a:avLst/>
          </a:prstGeom>
          <a:noFill/>
          <a:ln w="508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80365876"/>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a:xfrm>
            <a:off x="869952" y="9484"/>
            <a:ext cx="10449981" cy="845421"/>
          </a:xfrm>
        </p:spPr>
        <p:txBody>
          <a:bodyPr/>
          <a:lstStyle/>
          <a:p>
            <a:r>
              <a:rPr lang="en-US"/>
              <a:t>Click to edit Master title style</a:t>
            </a:r>
          </a:p>
        </p:txBody>
      </p:sp>
      <p:sp>
        <p:nvSpPr>
          <p:cNvPr id="5" name="Text Placeholder 7">
            <a:extLst>
              <a:ext uri="{FF2B5EF4-FFF2-40B4-BE49-F238E27FC236}">
                <a16:creationId xmlns:a16="http://schemas.microsoft.com/office/drawing/2014/main" id="{A80C7788-CBD7-1791-2FA1-823FDE61151B}"/>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8" name="Footer Placeholder 7">
            <a:extLst>
              <a:ext uri="{FF2B5EF4-FFF2-40B4-BE49-F238E27FC236}">
                <a16:creationId xmlns:a16="http://schemas.microsoft.com/office/drawing/2014/main" id="{3AE24F9E-E029-26C5-6008-F5C9C015591A}"/>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360513966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FE4CAB1-BE81-23F7-F8F9-BF03521B1B79}"/>
              </a:ext>
            </a:extLst>
          </p:cNvPr>
          <p:cNvSpPr>
            <a:spLocks noGrp="1"/>
          </p:cNvSpPr>
          <p:nvPr>
            <p:ph sz="quarter" idx="11"/>
          </p:nvPr>
        </p:nvSpPr>
        <p:spPr>
          <a:xfrm>
            <a:off x="869950" y="857251"/>
            <a:ext cx="10449981" cy="5143500"/>
          </a:xfrm>
        </p:spPr>
        <p:txBody>
          <a:bodyPr/>
          <a:lstStyle>
            <a:lvl1pPr>
              <a:defRPr b="0" i="0">
                <a:latin typeface="Jost Medium" pitchFamily="2" charset="77"/>
                <a:ea typeface="Jost Medium" pitchFamily="2" charset="77"/>
              </a:defRPr>
            </a:lvl1pPr>
            <a:lvl2pPr>
              <a:defRPr b="0" i="0">
                <a:latin typeface="Jost Medium" pitchFamily="2" charset="77"/>
                <a:ea typeface="Jost Medium" pitchFamily="2" charset="77"/>
              </a:defRPr>
            </a:lvl2pPr>
            <a:lvl3pPr>
              <a:defRPr b="0" i="0">
                <a:latin typeface="Jost Medium" pitchFamily="2" charset="77"/>
                <a:ea typeface="Jost Medium" pitchFamily="2" charset="77"/>
              </a:defRPr>
            </a:lvl3pPr>
            <a:lvl4pPr>
              <a:defRPr b="0" i="0">
                <a:latin typeface="Jost Medium" pitchFamily="2" charset="77"/>
                <a:ea typeface="Jost Medium" pitchFamily="2" charset="77"/>
              </a:defRPr>
            </a:lvl4pPr>
            <a:lvl5pPr>
              <a:defRPr b="0" i="0">
                <a:latin typeface="Jost Medium" pitchFamily="2" charset="77"/>
                <a:ea typeface="Jost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F997721D-128E-445B-DBC7-F4FD04648537}"/>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6" name="Footer Placeholder 7">
            <a:extLst>
              <a:ext uri="{FF2B5EF4-FFF2-40B4-BE49-F238E27FC236}">
                <a16:creationId xmlns:a16="http://schemas.microsoft.com/office/drawing/2014/main" id="{8EEF36F3-AD93-057E-5FF1-3372A9B3B8A6}"/>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2444474805"/>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peaker 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a:xfrm>
            <a:off x="130533" y="4414894"/>
            <a:ext cx="2367633" cy="363372"/>
          </a:xfrm>
        </p:spPr>
        <p:txBody>
          <a:bodyPr bIns="0" anchor="b" anchorCtr="0">
            <a:noAutofit/>
          </a:bodyPr>
          <a:lstStyle>
            <a:lvl1pPr algn="ctr">
              <a:defRPr sz="1867"/>
            </a:lvl1pPr>
          </a:lstStyle>
          <a:p>
            <a:r>
              <a:rPr lang="en-US"/>
              <a:t>Click to edit</a:t>
            </a:r>
          </a:p>
        </p:txBody>
      </p:sp>
      <p:sp>
        <p:nvSpPr>
          <p:cNvPr id="5" name="Content Placeholder 4">
            <a:extLst>
              <a:ext uri="{FF2B5EF4-FFF2-40B4-BE49-F238E27FC236}">
                <a16:creationId xmlns:a16="http://schemas.microsoft.com/office/drawing/2014/main" id="{6FE4CAB1-BE81-23F7-F8F9-BF03521B1B79}"/>
              </a:ext>
            </a:extLst>
          </p:cNvPr>
          <p:cNvSpPr>
            <a:spLocks noGrp="1"/>
          </p:cNvSpPr>
          <p:nvPr>
            <p:ph sz="quarter" idx="11"/>
          </p:nvPr>
        </p:nvSpPr>
        <p:spPr>
          <a:xfrm>
            <a:off x="2614085" y="-197863"/>
            <a:ext cx="8707967" cy="6839032"/>
          </a:xfrm>
        </p:spPr>
        <p:txBody>
          <a:bodyPr rIns="0" anchor="ctr" anchorCtr="0">
            <a:noAutofit/>
          </a:bodyPr>
          <a:lstStyle>
            <a:lvl1pPr marL="0" indent="0">
              <a:buNone/>
              <a:defRPr sz="1333" b="0" i="0">
                <a:latin typeface="Jost Medium" pitchFamily="2" charset="77"/>
                <a:ea typeface="Jost Medium" pitchFamily="2" charset="77"/>
              </a:defRPr>
            </a:lvl1pPr>
            <a:lvl2pPr marL="243831" indent="0">
              <a:buNone/>
              <a:defRPr b="0" i="0">
                <a:latin typeface="Jost Medium" pitchFamily="2" charset="77"/>
                <a:ea typeface="Jost Medium" pitchFamily="2" charset="77"/>
              </a:defRPr>
            </a:lvl2pPr>
            <a:lvl3pPr>
              <a:defRPr b="0" i="0">
                <a:latin typeface="Jost Medium" pitchFamily="2" charset="77"/>
                <a:ea typeface="Jost Medium" pitchFamily="2" charset="77"/>
              </a:defRPr>
            </a:lvl3pPr>
            <a:lvl4pPr>
              <a:defRPr b="0" i="0">
                <a:latin typeface="Jost Medium" pitchFamily="2" charset="77"/>
                <a:ea typeface="Jost Medium" pitchFamily="2" charset="77"/>
              </a:defRPr>
            </a:lvl4pPr>
            <a:lvl5pPr>
              <a:defRPr b="0" i="0">
                <a:latin typeface="Jost Medium" pitchFamily="2" charset="77"/>
                <a:ea typeface="Jost Medium" pitchFamily="2" charset="77"/>
              </a:defRPr>
            </a:lvl5pPr>
          </a:lstStyle>
          <a:p>
            <a:pPr lvl="0"/>
            <a:r>
              <a:rPr lang="en-US"/>
              <a:t>Click to edit Master text styles</a:t>
            </a:r>
          </a:p>
        </p:txBody>
      </p:sp>
      <p:sp>
        <p:nvSpPr>
          <p:cNvPr id="4" name="Text Placeholder 7">
            <a:extLst>
              <a:ext uri="{FF2B5EF4-FFF2-40B4-BE49-F238E27FC236}">
                <a16:creationId xmlns:a16="http://schemas.microsoft.com/office/drawing/2014/main" id="{F997721D-128E-445B-DBC7-F4FD04648537}"/>
              </a:ext>
            </a:extLst>
          </p:cNvPr>
          <p:cNvSpPr>
            <a:spLocks noGrp="1"/>
          </p:cNvSpPr>
          <p:nvPr>
            <p:ph type="body" sz="quarter" idx="13" hasCustomPrompt="1"/>
          </p:nvPr>
        </p:nvSpPr>
        <p:spPr>
          <a:xfrm>
            <a:off x="130532" y="4778267"/>
            <a:ext cx="2367633" cy="680939"/>
          </a:xfrm>
        </p:spPr>
        <p:txBody>
          <a:bodyPr tIns="45720" rIns="0" bIns="0" anchor="t">
            <a:noAutofit/>
          </a:bodyPr>
          <a:lstStyle>
            <a:lvl1pPr marL="0" indent="0" algn="ctr">
              <a:buNone/>
              <a:defRPr lang="en-US" sz="14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6" name="Footer Placeholder 7">
            <a:extLst>
              <a:ext uri="{FF2B5EF4-FFF2-40B4-BE49-F238E27FC236}">
                <a16:creationId xmlns:a16="http://schemas.microsoft.com/office/drawing/2014/main" id="{8EEF36F3-AD93-057E-5FF1-3372A9B3B8A6}"/>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
        <p:nvSpPr>
          <p:cNvPr id="7" name="Picture Placeholder 6">
            <a:extLst>
              <a:ext uri="{FF2B5EF4-FFF2-40B4-BE49-F238E27FC236}">
                <a16:creationId xmlns:a16="http://schemas.microsoft.com/office/drawing/2014/main" id="{935C013C-7617-2CB8-48F8-94A05464BFA1}"/>
              </a:ext>
            </a:extLst>
          </p:cNvPr>
          <p:cNvSpPr>
            <a:spLocks noGrp="1"/>
          </p:cNvSpPr>
          <p:nvPr>
            <p:ph type="pic" sz="quarter" idx="14" hasCustomPrompt="1"/>
          </p:nvPr>
        </p:nvSpPr>
        <p:spPr>
          <a:xfrm>
            <a:off x="332907" y="2460287"/>
            <a:ext cx="1962879" cy="1937427"/>
          </a:xfrm>
          <a:prstGeom prst="ellipse">
            <a:avLst/>
          </a:prstGeom>
          <a:solidFill>
            <a:schemeClr val="bg2"/>
          </a:solidFill>
        </p:spPr>
        <p:txBody>
          <a:bodyPr anchor="ctr" anchorCtr="0"/>
          <a:lstStyle>
            <a:lvl1pPr marL="0" indent="0" algn="ctr">
              <a:buNone/>
              <a:defRPr>
                <a:solidFill>
                  <a:schemeClr val="tx1"/>
                </a:solidFill>
              </a:defRPr>
            </a:lvl1pPr>
          </a:lstStyle>
          <a:p>
            <a:r>
              <a:rPr lang="en-US"/>
              <a:t>Presenter Photo</a:t>
            </a:r>
          </a:p>
        </p:txBody>
      </p:sp>
      <p:sp>
        <p:nvSpPr>
          <p:cNvPr id="14" name="Freeform 13">
            <a:extLst>
              <a:ext uri="{FF2B5EF4-FFF2-40B4-BE49-F238E27FC236}">
                <a16:creationId xmlns:a16="http://schemas.microsoft.com/office/drawing/2014/main" id="{8FAD4A28-BD52-5A24-5A6C-EC680D96960B}"/>
              </a:ext>
            </a:extLst>
          </p:cNvPr>
          <p:cNvSpPr/>
          <p:nvPr/>
        </p:nvSpPr>
        <p:spPr>
          <a:xfrm>
            <a:off x="11887200" y="2266950"/>
            <a:ext cx="304800" cy="2324100"/>
          </a:xfrm>
          <a:custGeom>
            <a:avLst/>
            <a:gdLst>
              <a:gd name="connsiteX0" fmla="*/ 228600 w 228600"/>
              <a:gd name="connsiteY0" fmla="*/ 1285875 h 1743075"/>
              <a:gd name="connsiteX1" fmla="*/ 228600 w 228600"/>
              <a:gd name="connsiteY1" fmla="*/ 1743075 h 1743075"/>
              <a:gd name="connsiteX2" fmla="*/ 0 w 228600"/>
              <a:gd name="connsiteY2" fmla="*/ 1514475 h 1743075"/>
              <a:gd name="connsiteX3" fmla="*/ 228600 w 228600"/>
              <a:gd name="connsiteY3" fmla="*/ 1285875 h 1743075"/>
              <a:gd name="connsiteX4" fmla="*/ 228600 w 228600"/>
              <a:gd name="connsiteY4" fmla="*/ 642938 h 1743075"/>
              <a:gd name="connsiteX5" fmla="*/ 228600 w 228600"/>
              <a:gd name="connsiteY5" fmla="*/ 1100138 h 1743075"/>
              <a:gd name="connsiteX6" fmla="*/ 0 w 228600"/>
              <a:gd name="connsiteY6" fmla="*/ 871538 h 1743075"/>
              <a:gd name="connsiteX7" fmla="*/ 228600 w 228600"/>
              <a:gd name="connsiteY7" fmla="*/ 642938 h 1743075"/>
              <a:gd name="connsiteX8" fmla="*/ 228600 w 228600"/>
              <a:gd name="connsiteY8" fmla="*/ 0 h 1743075"/>
              <a:gd name="connsiteX9" fmla="*/ 228600 w 228600"/>
              <a:gd name="connsiteY9" fmla="*/ 457200 h 1743075"/>
              <a:gd name="connsiteX10" fmla="*/ 0 w 228600"/>
              <a:gd name="connsiteY10" fmla="*/ 228600 h 1743075"/>
              <a:gd name="connsiteX11" fmla="*/ 228600 w 228600"/>
              <a:gd name="connsiteY11" fmla="*/ 0 h 174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1743075">
                <a:moveTo>
                  <a:pt x="228600" y="1285875"/>
                </a:moveTo>
                <a:lnTo>
                  <a:pt x="228600" y="1743075"/>
                </a:lnTo>
                <a:cubicBezTo>
                  <a:pt x="102348" y="1743075"/>
                  <a:pt x="0" y="1640727"/>
                  <a:pt x="0" y="1514475"/>
                </a:cubicBezTo>
                <a:cubicBezTo>
                  <a:pt x="0" y="1388223"/>
                  <a:pt x="102348" y="1285875"/>
                  <a:pt x="228600" y="1285875"/>
                </a:cubicBezTo>
                <a:close/>
                <a:moveTo>
                  <a:pt x="228600" y="642938"/>
                </a:moveTo>
                <a:lnTo>
                  <a:pt x="228600" y="1100138"/>
                </a:lnTo>
                <a:cubicBezTo>
                  <a:pt x="102348" y="1100138"/>
                  <a:pt x="0" y="997790"/>
                  <a:pt x="0" y="871538"/>
                </a:cubicBezTo>
                <a:cubicBezTo>
                  <a:pt x="0" y="745286"/>
                  <a:pt x="102348" y="642938"/>
                  <a:pt x="228600" y="642938"/>
                </a:cubicBezTo>
                <a:close/>
                <a:moveTo>
                  <a:pt x="228600" y="0"/>
                </a:moveTo>
                <a:lnTo>
                  <a:pt x="228600" y="457200"/>
                </a:lnTo>
                <a:cubicBezTo>
                  <a:pt x="102348" y="457200"/>
                  <a:pt x="0" y="354852"/>
                  <a:pt x="0" y="228600"/>
                </a:cubicBezTo>
                <a:cubicBezTo>
                  <a:pt x="0" y="102348"/>
                  <a:pt x="102348" y="0"/>
                  <a:pt x="228600"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44750151"/>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CAF25235-D242-8F7E-3B62-793857CF7E8B}"/>
              </a:ext>
            </a:extLst>
          </p:cNvPr>
          <p:cNvSpPr>
            <a:spLocks noGrp="1"/>
          </p:cNvSpPr>
          <p:nvPr>
            <p:ph type="body" sz="quarter" idx="12" hasCustomPrompt="1"/>
          </p:nvPr>
        </p:nvSpPr>
        <p:spPr>
          <a:xfrm>
            <a:off x="0" y="5818083"/>
            <a:ext cx="12192000" cy="365336"/>
          </a:xfrm>
          <a:solidFill>
            <a:schemeClr val="accent1"/>
          </a:solidFill>
        </p:spPr>
        <p:txBody>
          <a:bodyPr rIns="0" bIns="0" anchor="ctr" anchorCtr="0">
            <a:normAutofit/>
          </a:bodyPr>
          <a:lstStyle>
            <a:lvl1pPr marL="0" indent="0" algn="ctr">
              <a:buNone/>
              <a:defRPr sz="1600" b="1" i="1">
                <a:solidFill>
                  <a:schemeClr val="bg1"/>
                </a:solidFill>
                <a:latin typeface="Jost SemiBold" pitchFamily="2" charset="77"/>
                <a:ea typeface="Jost SemiBold" pitchFamily="2" charset="77"/>
              </a:defRPr>
            </a:lvl1pPr>
          </a:lstStyle>
          <a:p>
            <a:pPr lvl="0"/>
            <a:r>
              <a:rPr lang="en-US"/>
              <a:t>Takeaway Placeholder</a:t>
            </a:r>
          </a:p>
        </p:txBody>
      </p:sp>
      <p:sp>
        <p:nvSpPr>
          <p:cNvPr id="4" name="Text Placeholder 7">
            <a:extLst>
              <a:ext uri="{FF2B5EF4-FFF2-40B4-BE49-F238E27FC236}">
                <a16:creationId xmlns:a16="http://schemas.microsoft.com/office/drawing/2014/main" id="{49E08627-E8B0-AC81-EBDF-040FD8A5404C}"/>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5" name="Footer Placeholder 7">
            <a:extLst>
              <a:ext uri="{FF2B5EF4-FFF2-40B4-BE49-F238E27FC236}">
                <a16:creationId xmlns:a16="http://schemas.microsoft.com/office/drawing/2014/main" id="{86F761CB-8956-A1C3-FBAE-64FA0463F11A}"/>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935236176"/>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Content +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FE4CAB1-BE81-23F7-F8F9-BF03521B1B79}"/>
              </a:ext>
            </a:extLst>
          </p:cNvPr>
          <p:cNvSpPr>
            <a:spLocks noGrp="1"/>
          </p:cNvSpPr>
          <p:nvPr>
            <p:ph sz="quarter" idx="11"/>
          </p:nvPr>
        </p:nvSpPr>
        <p:spPr>
          <a:xfrm>
            <a:off x="869950" y="857252"/>
            <a:ext cx="10449981" cy="4286249"/>
          </a:xfrm>
        </p:spPr>
        <p:txBody>
          <a:bodyPr/>
          <a:lstStyle>
            <a:lvl1pPr>
              <a:defRPr b="0" i="0">
                <a:latin typeface="Jost Medium" pitchFamily="2" charset="77"/>
                <a:ea typeface="Jost Medium" pitchFamily="2" charset="77"/>
              </a:defRPr>
            </a:lvl1pPr>
            <a:lvl2pPr>
              <a:defRPr b="0" i="0">
                <a:latin typeface="Jost Medium" pitchFamily="2" charset="77"/>
                <a:ea typeface="Jost Medium" pitchFamily="2" charset="77"/>
              </a:defRPr>
            </a:lvl2pPr>
            <a:lvl3pPr>
              <a:defRPr b="0" i="0">
                <a:latin typeface="Jost Medium" pitchFamily="2" charset="77"/>
                <a:ea typeface="Jost Medium" pitchFamily="2" charset="77"/>
              </a:defRPr>
            </a:lvl3pPr>
            <a:lvl4pPr>
              <a:defRPr b="0" i="0">
                <a:latin typeface="Jost Medium" pitchFamily="2" charset="77"/>
                <a:ea typeface="Jost Medium" pitchFamily="2" charset="77"/>
              </a:defRPr>
            </a:lvl4pPr>
            <a:lvl5pPr>
              <a:defRPr b="0" i="0">
                <a:latin typeface="Jost Medium" pitchFamily="2" charset="77"/>
                <a:ea typeface="Jost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CAF25235-D242-8F7E-3B62-793857CF7E8B}"/>
              </a:ext>
            </a:extLst>
          </p:cNvPr>
          <p:cNvSpPr>
            <a:spLocks noGrp="1"/>
          </p:cNvSpPr>
          <p:nvPr>
            <p:ph type="body" sz="quarter" idx="12" hasCustomPrompt="1"/>
          </p:nvPr>
        </p:nvSpPr>
        <p:spPr>
          <a:xfrm>
            <a:off x="0" y="5819076"/>
            <a:ext cx="12192000" cy="363349"/>
          </a:xfrm>
          <a:solidFill>
            <a:schemeClr val="accent1"/>
          </a:solidFill>
        </p:spPr>
        <p:txBody>
          <a:bodyPr rIns="0" bIns="0" anchor="ctr" anchorCtr="0">
            <a:normAutofit/>
          </a:bodyPr>
          <a:lstStyle>
            <a:lvl1pPr marL="0" indent="0" algn="ctr">
              <a:buNone/>
              <a:defRPr sz="1600" b="1" i="1">
                <a:solidFill>
                  <a:schemeClr val="bg1"/>
                </a:solidFill>
                <a:latin typeface="Jost SemiBold" pitchFamily="2" charset="77"/>
                <a:ea typeface="Jost SemiBold" pitchFamily="2" charset="77"/>
              </a:defRPr>
            </a:lvl1pPr>
          </a:lstStyle>
          <a:p>
            <a:pPr lvl="0"/>
            <a:r>
              <a:rPr lang="en-US"/>
              <a:t>Takeaway Placeholder</a:t>
            </a:r>
          </a:p>
        </p:txBody>
      </p:sp>
      <p:sp>
        <p:nvSpPr>
          <p:cNvPr id="4" name="Text Placeholder 7">
            <a:extLst>
              <a:ext uri="{FF2B5EF4-FFF2-40B4-BE49-F238E27FC236}">
                <a16:creationId xmlns:a16="http://schemas.microsoft.com/office/drawing/2014/main" id="{DE6679EA-5864-2E87-C41E-891E55F7183E}"/>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7" name="Footer Placeholder 7">
            <a:extLst>
              <a:ext uri="{FF2B5EF4-FFF2-40B4-BE49-F238E27FC236}">
                <a16:creationId xmlns:a16="http://schemas.microsoft.com/office/drawing/2014/main" id="{ADC8AB6D-79FD-22DD-EC05-D37F47B1616A}"/>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260346797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F17E-1F04-EE11-4512-A82DF9971C5C}"/>
              </a:ext>
            </a:extLst>
          </p:cNvPr>
          <p:cNvSpPr>
            <a:spLocks noGrp="1"/>
          </p:cNvSpPr>
          <p:nvPr>
            <p:ph type="title"/>
          </p:nvPr>
        </p:nvSpPr>
        <p:spPr/>
        <p:txBody>
          <a:bodyPr/>
          <a:lstStyle/>
          <a:p>
            <a:r>
              <a:rPr lang="en-US"/>
              <a:t>Click to edit Master title style</a:t>
            </a:r>
          </a:p>
        </p:txBody>
      </p:sp>
      <p:sp>
        <p:nvSpPr>
          <p:cNvPr id="6" name="Content Placeholder 4">
            <a:extLst>
              <a:ext uri="{FF2B5EF4-FFF2-40B4-BE49-F238E27FC236}">
                <a16:creationId xmlns:a16="http://schemas.microsoft.com/office/drawing/2014/main" id="{8A56498D-130B-9D28-58C7-D60314127FCE}"/>
              </a:ext>
            </a:extLst>
          </p:cNvPr>
          <p:cNvSpPr>
            <a:spLocks noGrp="1"/>
          </p:cNvSpPr>
          <p:nvPr>
            <p:ph sz="quarter" idx="11"/>
          </p:nvPr>
        </p:nvSpPr>
        <p:spPr>
          <a:xfrm>
            <a:off x="869949" y="1714500"/>
            <a:ext cx="2611968" cy="3429000"/>
          </a:xfrm>
        </p:spPr>
        <p:txBody>
          <a:bodyPr/>
          <a:lstStyle>
            <a:lvl1pPr>
              <a:defRPr b="0" i="0">
                <a:latin typeface="Jost Medium" pitchFamily="2" charset="77"/>
                <a:ea typeface="Jost Medium" pitchFamily="2" charset="77"/>
              </a:defRPr>
            </a:lvl1pPr>
            <a:lvl2pPr>
              <a:defRPr b="0" i="0">
                <a:latin typeface="Jost Medium" pitchFamily="2" charset="77"/>
                <a:ea typeface="Jost Medium" pitchFamily="2" charset="77"/>
              </a:defRPr>
            </a:lvl2pPr>
            <a:lvl3pPr>
              <a:defRPr b="0" i="0">
                <a:latin typeface="Jost Medium" pitchFamily="2" charset="77"/>
                <a:ea typeface="Jost Medium" pitchFamily="2" charset="77"/>
              </a:defRPr>
            </a:lvl3pPr>
            <a:lvl4pPr>
              <a:defRPr b="0" i="0">
                <a:latin typeface="Jost Medium" pitchFamily="2" charset="77"/>
                <a:ea typeface="Jost Medium" pitchFamily="2" charset="77"/>
              </a:defRPr>
            </a:lvl4pPr>
            <a:lvl5pPr>
              <a:defRPr b="0" i="0">
                <a:latin typeface="Jost Medium" pitchFamily="2" charset="77"/>
                <a:ea typeface="Jost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E4AA8730-7FE8-D4FD-FECF-5A34E71FF3D5}"/>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5" name="Footer Placeholder 7">
            <a:extLst>
              <a:ext uri="{FF2B5EF4-FFF2-40B4-BE49-F238E27FC236}">
                <a16:creationId xmlns:a16="http://schemas.microsoft.com/office/drawing/2014/main" id="{C0F048B0-C097-AA7B-400E-26EB48BC0310}"/>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165332182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82C-6B27-6AF7-DCBD-9990EDB89A79}"/>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FE4CAB1-BE81-23F7-F8F9-BF03521B1B79}"/>
              </a:ext>
            </a:extLst>
          </p:cNvPr>
          <p:cNvSpPr>
            <a:spLocks noGrp="1"/>
          </p:cNvSpPr>
          <p:nvPr>
            <p:ph sz="quarter" idx="11"/>
          </p:nvPr>
        </p:nvSpPr>
        <p:spPr>
          <a:xfrm>
            <a:off x="869950" y="857251"/>
            <a:ext cx="10449981" cy="5143500"/>
          </a:xfrm>
        </p:spPr>
        <p:txBody>
          <a:bodyPr/>
          <a:lstStyle>
            <a:lvl1pPr>
              <a:defRPr b="0" i="0">
                <a:latin typeface="Jost Medium" pitchFamily="2" charset="77"/>
                <a:ea typeface="Jost Medium" pitchFamily="2" charset="77"/>
              </a:defRPr>
            </a:lvl1pPr>
            <a:lvl2pPr>
              <a:defRPr b="0" i="0">
                <a:latin typeface="Jost Medium" pitchFamily="2" charset="77"/>
                <a:ea typeface="Jost Medium" pitchFamily="2" charset="77"/>
              </a:defRPr>
            </a:lvl2pPr>
            <a:lvl3pPr>
              <a:defRPr b="0" i="0">
                <a:latin typeface="Jost Medium" pitchFamily="2" charset="77"/>
                <a:ea typeface="Jost Medium" pitchFamily="2" charset="77"/>
              </a:defRPr>
            </a:lvl3pPr>
            <a:lvl4pPr>
              <a:defRPr b="0" i="0">
                <a:latin typeface="Jost Medium" pitchFamily="2" charset="77"/>
                <a:ea typeface="Jost Medium" pitchFamily="2" charset="77"/>
              </a:defRPr>
            </a:lvl4pPr>
            <a:lvl5pPr>
              <a:defRPr b="0" i="0">
                <a:latin typeface="Jost Medium" pitchFamily="2" charset="77"/>
                <a:ea typeface="Jost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E6D47D8E-10D0-DC38-10FA-960C3CC66769}"/>
              </a:ext>
            </a:extLst>
          </p:cNvPr>
          <p:cNvSpPr>
            <a:spLocks noGrp="1"/>
          </p:cNvSpPr>
          <p:nvPr>
            <p:ph type="body" sz="quarter" idx="12" hasCustomPrompt="1"/>
          </p:nvPr>
        </p:nvSpPr>
        <p:spPr>
          <a:xfrm>
            <a:off x="0" y="5819074"/>
            <a:ext cx="12192000" cy="363349"/>
          </a:xfrm>
          <a:solidFill>
            <a:schemeClr val="accent1"/>
          </a:solidFill>
        </p:spPr>
        <p:txBody>
          <a:bodyPr rIns="0" bIns="0" anchor="ctr" anchorCtr="0">
            <a:normAutofit/>
          </a:bodyPr>
          <a:lstStyle>
            <a:lvl1pPr marL="0" indent="0" algn="ctr">
              <a:buNone/>
              <a:defRPr sz="1600" b="1" i="1">
                <a:solidFill>
                  <a:schemeClr val="bg1"/>
                </a:solidFill>
                <a:latin typeface="Jost SemiBold" pitchFamily="2" charset="77"/>
                <a:ea typeface="Jost SemiBold" pitchFamily="2" charset="77"/>
              </a:defRPr>
            </a:lvl1pPr>
          </a:lstStyle>
          <a:p>
            <a:pPr lvl="0"/>
            <a:r>
              <a:rPr lang="en-US"/>
              <a:t>Takeaway Placeholder</a:t>
            </a:r>
          </a:p>
        </p:txBody>
      </p:sp>
      <p:sp>
        <p:nvSpPr>
          <p:cNvPr id="6" name="Text Placeholder 7">
            <a:extLst>
              <a:ext uri="{FF2B5EF4-FFF2-40B4-BE49-F238E27FC236}">
                <a16:creationId xmlns:a16="http://schemas.microsoft.com/office/drawing/2014/main" id="{E9E97689-521C-3032-4DDA-7C2A0164DB0D}"/>
              </a:ext>
            </a:extLst>
          </p:cNvPr>
          <p:cNvSpPr>
            <a:spLocks noGrp="1"/>
          </p:cNvSpPr>
          <p:nvPr>
            <p:ph type="body" sz="quarter" idx="13" hasCustomPrompt="1"/>
          </p:nvPr>
        </p:nvSpPr>
        <p:spPr>
          <a:xfrm>
            <a:off x="869951" y="679298"/>
            <a:ext cx="10449983" cy="545599"/>
          </a:xfrm>
        </p:spPr>
        <p:txBody>
          <a:bodyPr rIns="0" bIns="0" anchor="t">
            <a:noAutofit/>
          </a:bodyPr>
          <a:lstStyle>
            <a:lvl1pPr marL="0" indent="0">
              <a:buNone/>
              <a:defRPr lang="en-US" sz="1867" b="1" i="1" kern="1200" dirty="0">
                <a:solidFill>
                  <a:schemeClr val="accent1"/>
                </a:solidFill>
                <a:latin typeface="Jost SemiBold" pitchFamily="2" charset="77"/>
                <a:ea typeface="Jost SemiBold" pitchFamily="2" charset="77"/>
                <a:cs typeface="Jost SemiBold" pitchFamily="2" charset="77"/>
              </a:defRPr>
            </a:lvl1pPr>
          </a:lstStyle>
          <a:p>
            <a:pPr lvl="0"/>
            <a:r>
              <a:rPr lang="en-US"/>
              <a:t>Click to Add Subtitle</a:t>
            </a:r>
          </a:p>
        </p:txBody>
      </p:sp>
      <p:sp>
        <p:nvSpPr>
          <p:cNvPr id="7" name="Footer Placeholder 7">
            <a:extLst>
              <a:ext uri="{FF2B5EF4-FFF2-40B4-BE49-F238E27FC236}">
                <a16:creationId xmlns:a16="http://schemas.microsoft.com/office/drawing/2014/main" id="{08C5B9F9-097B-6A0B-B512-8C09E7A16672}"/>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Tree>
    <p:extLst>
      <p:ext uri="{BB962C8B-B14F-4D97-AF65-F5344CB8AC3E}">
        <p14:creationId xmlns:p14="http://schemas.microsoft.com/office/powerpoint/2010/main" val="1738548951"/>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7" name="Table Placeholder 6"/>
          <p:cNvSpPr>
            <a:spLocks noGrp="1"/>
          </p:cNvSpPr>
          <p:nvPr>
            <p:ph type="tbl" sz="quarter" idx="13"/>
          </p:nvPr>
        </p:nvSpPr>
        <p:spPr>
          <a:xfrm>
            <a:off x="855932" y="1290085"/>
            <a:ext cx="10950507" cy="4293683"/>
          </a:xfrm>
          <a:prstGeom prst="rect">
            <a:avLst/>
          </a:prstGeom>
        </p:spPr>
        <p:txBody>
          <a:bodyPr/>
          <a:lstStyle>
            <a:lvl1pPr>
              <a:defRPr>
                <a:solidFill>
                  <a:srgbClr val="1B1E1F"/>
                </a:solidFill>
              </a:defRPr>
            </a:lvl1pPr>
          </a:lstStyle>
          <a:p>
            <a:endParaRPr lang="en-US"/>
          </a:p>
        </p:txBody>
      </p:sp>
      <p:sp>
        <p:nvSpPr>
          <p:cNvPr id="3" name="Title 2"/>
          <p:cNvSpPr>
            <a:spLocks noGrp="1"/>
          </p:cNvSpPr>
          <p:nvPr>
            <p:ph type="title"/>
          </p:nvPr>
        </p:nvSpPr>
        <p:spPr>
          <a:xfrm>
            <a:off x="855934" y="465688"/>
            <a:ext cx="10883703" cy="1032723"/>
          </a:xfrm>
        </p:spPr>
        <p:txBody>
          <a:bodyPr/>
          <a:lstStyle>
            <a:lvl1pPr>
              <a:defRPr>
                <a:solidFill>
                  <a:srgbClr val="1B1E1F"/>
                </a:solidFill>
                <a:latin typeface="+mj-lt"/>
              </a:defRPr>
            </a:lvl1pPr>
          </a:lstStyle>
          <a:p>
            <a:r>
              <a:rPr lang="en-US"/>
              <a:t>Click to edit Master title style</a:t>
            </a:r>
          </a:p>
        </p:txBody>
      </p:sp>
      <p:sp>
        <p:nvSpPr>
          <p:cNvPr id="8" name="Footer Placeholder 3">
            <a:extLst>
              <a:ext uri="{FF2B5EF4-FFF2-40B4-BE49-F238E27FC236}">
                <a16:creationId xmlns:a16="http://schemas.microsoft.com/office/drawing/2014/main" id="{8A8B622A-0D98-4587-A2BF-B996DA319A78}"/>
              </a:ext>
            </a:extLst>
          </p:cNvPr>
          <p:cNvSpPr>
            <a:spLocks noGrp="1"/>
          </p:cNvSpPr>
          <p:nvPr>
            <p:ph type="ftr" sz="quarter" idx="3"/>
          </p:nvPr>
        </p:nvSpPr>
        <p:spPr>
          <a:xfrm>
            <a:off x="7450809" y="6578836"/>
            <a:ext cx="4114800" cy="235773"/>
          </a:xfrm>
          <a:prstGeom prst="rect">
            <a:avLst/>
          </a:prstGeom>
        </p:spPr>
        <p:txBody>
          <a:bodyPr vert="horz" lIns="91440" tIns="45720" rIns="91440" bIns="45720" rtlCol="0" anchor="ctr"/>
          <a:lstStyle>
            <a:lvl1pPr algn="r">
              <a:defRPr sz="933">
                <a:solidFill>
                  <a:schemeClr val="bg1">
                    <a:lumMod val="50000"/>
                  </a:schemeClr>
                </a:solidFill>
                <a:latin typeface="+mn-lt"/>
              </a:defRPr>
            </a:lvl1pPr>
          </a:lstStyle>
          <a:p>
            <a:r>
              <a:rPr lang="en-US"/>
              <a:t>NCR Confidential</a:t>
            </a:r>
          </a:p>
        </p:txBody>
      </p:sp>
      <p:sp>
        <p:nvSpPr>
          <p:cNvPr id="6" name="Shape 4">
            <a:extLst>
              <a:ext uri="{FF2B5EF4-FFF2-40B4-BE49-F238E27FC236}">
                <a16:creationId xmlns:a16="http://schemas.microsoft.com/office/drawing/2014/main" id="{5434068D-EA22-44F9-B7C6-0131387892DC}"/>
              </a:ext>
            </a:extLst>
          </p:cNvPr>
          <p:cNvSpPr>
            <a:spLocks noGrp="1"/>
          </p:cNvSpPr>
          <p:nvPr>
            <p:ph type="sldNum" sz="quarter" idx="4"/>
          </p:nvPr>
        </p:nvSpPr>
        <p:spPr>
          <a:xfrm>
            <a:off x="11720568" y="6576958"/>
            <a:ext cx="471432" cy="186636"/>
          </a:xfrm>
          <a:prstGeom prst="rect">
            <a:avLst/>
          </a:prstGeom>
          <a:ln w="12700">
            <a:miter lim="400000"/>
          </a:ln>
        </p:spPr>
        <p:txBody>
          <a:bodyPr wrap="square" lIns="0" tIns="0" rIns="0" bIns="0" anchor="ctr" anchorCtr="0">
            <a:noAutofit/>
          </a:bodyPr>
          <a:lstStyle>
            <a:lvl1pPr algn="l">
              <a:defRPr sz="1600" b="1">
                <a:solidFill>
                  <a:schemeClr val="bg1">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035860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Basic layout + headin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200001" y="266700"/>
            <a:ext cx="10308167" cy="960000"/>
          </a:xfrm>
        </p:spPr>
        <p:txBody>
          <a:bodyPr/>
          <a:lstStyle>
            <a:lvl1pPr marL="0" indent="0">
              <a:lnSpc>
                <a:spcPts val="3467"/>
              </a:lnSpc>
              <a:spcBef>
                <a:spcPts val="0"/>
              </a:spcBef>
              <a:buNone/>
              <a:defRPr spc="-40"/>
            </a:lvl1pPr>
            <a:lvl2pPr marL="609585" indent="0">
              <a:buNone/>
              <a:defRPr/>
            </a:lvl2pPr>
          </a:lstStyle>
          <a:p>
            <a:pPr lvl="0"/>
            <a:r>
              <a:rPr lang="en-GB"/>
              <a:t>Click to edit Master text styles</a:t>
            </a:r>
          </a:p>
        </p:txBody>
      </p:sp>
      <p:sp>
        <p:nvSpPr>
          <p:cNvPr id="5" name="Slide Number Placeholder 10"/>
          <p:cNvSpPr>
            <a:spLocks noGrp="1"/>
          </p:cNvSpPr>
          <p:nvPr>
            <p:ph type="sldNum" sz="quarter" idx="16"/>
          </p:nvPr>
        </p:nvSpPr>
        <p:spPr>
          <a:xfrm>
            <a:off x="11686117" y="6387313"/>
            <a:ext cx="300403" cy="300403"/>
          </a:xfrm>
          <a:prstGeom prst="rect">
            <a:avLst/>
          </a:prstGeom>
        </p:spPr>
        <p:txBody>
          <a:bodyPr/>
          <a:lstStyle>
            <a:lvl1pPr>
              <a:defRPr/>
            </a:lvl1pPr>
          </a:lstStyle>
          <a:p>
            <a:pPr>
              <a:defRPr/>
            </a:pPr>
            <a:fld id="{73129CEE-9610-824A-9239-A6D4C0B1B7E9}" type="slidenum">
              <a:rPr lang="en-US">
                <a:solidFill>
                  <a:srgbClr val="54B948"/>
                </a:solidFill>
              </a:rPr>
              <a:pPr>
                <a:defRPr/>
              </a:pPr>
              <a:t>‹#›</a:t>
            </a:fld>
            <a:endParaRPr lang="en-US" dirty="0">
              <a:solidFill>
                <a:srgbClr val="54B948"/>
              </a:solidFill>
            </a:endParaRPr>
          </a:p>
        </p:txBody>
      </p:sp>
      <p:sp>
        <p:nvSpPr>
          <p:cNvPr id="6" name="Footer Placeholder 1"/>
          <p:cNvSpPr>
            <a:spLocks noGrp="1"/>
          </p:cNvSpPr>
          <p:nvPr>
            <p:ph type="ftr" sz="quarter" idx="3"/>
          </p:nvPr>
        </p:nvSpPr>
        <p:spPr>
          <a:xfrm>
            <a:off x="4470824" y="6637867"/>
            <a:ext cx="3860800" cy="220133"/>
          </a:xfrm>
          <a:prstGeom prst="rect">
            <a:avLst/>
          </a:prstGeom>
        </p:spPr>
        <p:txBody>
          <a:bodyPr vert="horz" lIns="0" tIns="45720" rIns="91440" bIns="45720" rtlCol="0" anchor="ctr"/>
          <a:lstStyle>
            <a:lvl1pPr algn="ctr" fontAlgn="auto">
              <a:spcBef>
                <a:spcPts val="0"/>
              </a:spcBef>
              <a:spcAft>
                <a:spcPts val="0"/>
              </a:spcAft>
              <a:defRPr sz="1067">
                <a:solidFill>
                  <a:schemeClr val="tx1"/>
                </a:solidFill>
                <a:latin typeface="+mn-lt"/>
                <a:ea typeface="+mn-ea"/>
                <a:cs typeface="+mn-cs"/>
              </a:defRPr>
            </a:lvl1pPr>
          </a:lstStyle>
          <a:p>
            <a:pPr>
              <a:defRPr/>
            </a:pPr>
            <a:r>
              <a:rPr lang="en-US"/>
              <a:t>NCR Confidential &amp; Proprietary</a:t>
            </a:r>
            <a:endParaRPr lang="en-US" dirty="0"/>
          </a:p>
        </p:txBody>
      </p:sp>
    </p:spTree>
    <p:extLst>
      <p:ext uri="{BB962C8B-B14F-4D97-AF65-F5344CB8AC3E}">
        <p14:creationId xmlns:p14="http://schemas.microsoft.com/office/powerpoint/2010/main" val="3789487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 subhead - bod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D9C8-DB6E-6E6E-A223-A118CE5C0195}"/>
              </a:ext>
            </a:extLst>
          </p:cNvPr>
          <p:cNvSpPr>
            <a:spLocks noGrp="1"/>
          </p:cNvSpPr>
          <p:nvPr>
            <p:ph type="title"/>
          </p:nvPr>
        </p:nvSpPr>
        <p:spPr>
          <a:xfrm>
            <a:off x="609600" y="914605"/>
            <a:ext cx="10972800" cy="604456"/>
          </a:xfrm>
        </p:spPr>
        <p:txBody>
          <a:bodyPr vert="horz" wrap="square" lIns="0" tIns="0" rIns="0" bIns="0" rtlCol="0" anchor="b" anchorCtr="0">
            <a:noAutofit/>
          </a:bodyPr>
          <a:lstStyle>
            <a:lvl1pPr>
              <a:defRPr lang="en-US" dirty="0">
                <a:latin typeface="+mj-lt"/>
              </a:defRPr>
            </a:lvl1pPr>
          </a:lstStyle>
          <a:p>
            <a:pPr marL="0" lvl="0"/>
            <a:r>
              <a:rPr lang="en-US"/>
              <a:t>Click to edit Master title style</a:t>
            </a:r>
          </a:p>
        </p:txBody>
      </p:sp>
      <p:sp>
        <p:nvSpPr>
          <p:cNvPr id="12" name="Content Placeholder 2">
            <a:extLst>
              <a:ext uri="{FF2B5EF4-FFF2-40B4-BE49-F238E27FC236}">
                <a16:creationId xmlns:a16="http://schemas.microsoft.com/office/drawing/2014/main" id="{4ADA4481-CE05-7DB5-8E61-810380790C26}"/>
              </a:ext>
            </a:extLst>
          </p:cNvPr>
          <p:cNvSpPr>
            <a:spLocks noGrp="1"/>
          </p:cNvSpPr>
          <p:nvPr>
            <p:ph idx="16"/>
          </p:nvPr>
        </p:nvSpPr>
        <p:spPr>
          <a:xfrm>
            <a:off x="609600" y="2210969"/>
            <a:ext cx="10972800" cy="4258398"/>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7C1BDB6C-345F-AC4F-9B37-15180E0E2B6C}"/>
              </a:ext>
            </a:extLst>
          </p:cNvPr>
          <p:cNvSpPr>
            <a:spLocks noGrp="1"/>
          </p:cNvSpPr>
          <p:nvPr>
            <p:ph type="sldNum" sz="quarter" idx="4"/>
          </p:nvPr>
        </p:nvSpPr>
        <p:spPr>
          <a:xfrm>
            <a:off x="11526838" y="6470716"/>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7092F591-7A11-DAD7-9D3D-2656F7212D87}"/>
              </a:ext>
            </a:extLst>
          </p:cNvPr>
          <p:cNvSpPr>
            <a:spLocks noGrp="1"/>
          </p:cNvSpPr>
          <p:nvPr>
            <p:ph type="ftr" sz="quarter" idx="3"/>
          </p:nvPr>
        </p:nvSpPr>
        <p:spPr>
          <a:xfrm>
            <a:off x="6698806" y="6470714"/>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5" name="Text Placeholder 10">
            <a:extLst>
              <a:ext uri="{FF2B5EF4-FFF2-40B4-BE49-F238E27FC236}">
                <a16:creationId xmlns:a16="http://schemas.microsoft.com/office/drawing/2014/main" id="{32D2413B-E954-AFC0-97C9-D11B46E2E731}"/>
              </a:ext>
            </a:extLst>
          </p:cNvPr>
          <p:cNvSpPr>
            <a:spLocks noGrp="1"/>
          </p:cNvSpPr>
          <p:nvPr>
            <p:ph type="body" sz="quarter" idx="10" hasCustomPrompt="1"/>
          </p:nvPr>
        </p:nvSpPr>
        <p:spPr>
          <a:xfrm>
            <a:off x="609601" y="1613555"/>
            <a:ext cx="10972801" cy="502920"/>
          </a:xfrm>
        </p:spPr>
        <p:txBody>
          <a:bodyPr vert="horz" wrap="square" lIns="0" tIns="0" rIns="0" bIns="0" rtlCol="0">
            <a:noAutofit/>
          </a:bodyPr>
          <a:lstStyle>
            <a:lvl1pPr>
              <a:defRPr lang="en-US" sz="2000" dirty="0"/>
            </a:lvl1pPr>
          </a:lstStyle>
          <a:p>
            <a:pPr marL="0" lvl="0" indent="0">
              <a:buNone/>
            </a:pPr>
            <a:r>
              <a:rPr lang="en-US"/>
              <a:t>Header Text here</a:t>
            </a:r>
          </a:p>
        </p:txBody>
      </p:sp>
    </p:spTree>
    <p:extLst>
      <p:ext uri="{BB962C8B-B14F-4D97-AF65-F5344CB8AC3E}">
        <p14:creationId xmlns:p14="http://schemas.microsoft.com/office/powerpoint/2010/main" val="1711894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 body tex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ADA4481-CE05-7DB5-8E61-810380790C26}"/>
              </a:ext>
            </a:extLst>
          </p:cNvPr>
          <p:cNvSpPr>
            <a:spLocks noGrp="1"/>
          </p:cNvSpPr>
          <p:nvPr>
            <p:ph idx="16"/>
          </p:nvPr>
        </p:nvSpPr>
        <p:spPr>
          <a:xfrm>
            <a:off x="609600" y="1790700"/>
            <a:ext cx="10972800" cy="4610100"/>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7C1BDB6C-345F-AC4F-9B37-15180E0E2B6C}"/>
              </a:ext>
            </a:extLst>
          </p:cNvPr>
          <p:cNvSpPr>
            <a:spLocks noGrp="1"/>
          </p:cNvSpPr>
          <p:nvPr>
            <p:ph type="sldNum" sz="quarter" idx="4"/>
          </p:nvPr>
        </p:nvSpPr>
        <p:spPr>
          <a:xfrm>
            <a:off x="11526838" y="6470716"/>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7092F591-7A11-DAD7-9D3D-2656F7212D87}"/>
              </a:ext>
            </a:extLst>
          </p:cNvPr>
          <p:cNvSpPr>
            <a:spLocks noGrp="1"/>
          </p:cNvSpPr>
          <p:nvPr>
            <p:ph type="ftr" sz="quarter" idx="3"/>
          </p:nvPr>
        </p:nvSpPr>
        <p:spPr>
          <a:xfrm>
            <a:off x="6698806" y="6470714"/>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6" name="Title 1">
            <a:extLst>
              <a:ext uri="{FF2B5EF4-FFF2-40B4-BE49-F238E27FC236}">
                <a16:creationId xmlns:a16="http://schemas.microsoft.com/office/drawing/2014/main" id="{21C6556D-BA4B-4EB2-9922-32A2A49AD541}"/>
              </a:ext>
            </a:extLst>
          </p:cNvPr>
          <p:cNvSpPr>
            <a:spLocks noGrp="1"/>
          </p:cNvSpPr>
          <p:nvPr>
            <p:ph type="title"/>
          </p:nvPr>
        </p:nvSpPr>
        <p:spPr>
          <a:xfrm>
            <a:off x="609600" y="914605"/>
            <a:ext cx="10972800" cy="604456"/>
          </a:xfrm>
        </p:spPr>
        <p:txBody>
          <a:bodyPr vert="horz" wrap="square" lIns="0" tIns="0" rIns="0" bIns="0" rtlCol="0" anchor="b" anchorCtr="0">
            <a:noAutofit/>
          </a:bodyPr>
          <a:lstStyle>
            <a:lvl1pPr>
              <a:defRPr lang="en-US" dirty="0">
                <a:latin typeface="+mj-lt"/>
              </a:defRPr>
            </a:lvl1pPr>
          </a:lstStyle>
          <a:p>
            <a:pPr marL="0" lvl="0"/>
            <a:r>
              <a:rPr lang="en-US"/>
              <a:t>Click to edit Master title style</a:t>
            </a:r>
          </a:p>
        </p:txBody>
      </p:sp>
    </p:spTree>
    <p:extLst>
      <p:ext uri="{BB962C8B-B14F-4D97-AF65-F5344CB8AC3E}">
        <p14:creationId xmlns:p14="http://schemas.microsoft.com/office/powerpoint/2010/main" val="304142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ack BG">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6F1DE4-DA95-40C8-98AE-03BE6F90299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E753437-9402-E0F9-7EE1-F3A2748568A1}"/>
              </a:ext>
            </a:extLst>
          </p:cNvPr>
          <p:cNvSpPr>
            <a:spLocks noGrp="1"/>
          </p:cNvSpPr>
          <p:nvPr>
            <p:ph type="sldNum" sz="quarter" idx="4"/>
          </p:nvPr>
        </p:nvSpPr>
        <p:spPr>
          <a:xfrm>
            <a:off x="11518900" y="6462778"/>
            <a:ext cx="469900" cy="193369"/>
          </a:xfrm>
          <a:prstGeom prst="rect">
            <a:avLst/>
          </a:prstGeom>
        </p:spPr>
        <p:txBody>
          <a:bodyPr vert="horz" wrap="square" lIns="0" tIns="0" rIns="0" bIns="0" rtlCol="0" anchor="b" anchorCtr="0"/>
          <a:lstStyle>
            <a:lvl1pPr algn="r">
              <a:defRPr sz="1000" b="1" i="0">
                <a:solidFill>
                  <a:schemeClr val="bg1"/>
                </a:solidFill>
                <a:latin typeface="Jost Medium" pitchFamily="2" charset="77"/>
                <a:ea typeface="Jost Medium" pitchFamily="2" charset="77"/>
              </a:defRPr>
            </a:lvl1pPr>
          </a:lstStyle>
          <a:p>
            <a:fld id="{D56C3BBE-A286-8A42-8D1F-96885F6DDE08}" type="slidenum">
              <a:rPr lang="en-US" smtClean="0"/>
              <a:pPr/>
              <a:t>‹#›</a:t>
            </a:fld>
            <a:endParaRPr lang="en-US"/>
          </a:p>
        </p:txBody>
      </p:sp>
      <p:sp>
        <p:nvSpPr>
          <p:cNvPr id="9" name="Footer Placeholder 5">
            <a:extLst>
              <a:ext uri="{FF2B5EF4-FFF2-40B4-BE49-F238E27FC236}">
                <a16:creationId xmlns:a16="http://schemas.microsoft.com/office/drawing/2014/main" id="{7ABD7CD9-76E0-FAEF-08E7-0587A0C4EAF1}"/>
              </a:ext>
            </a:extLst>
          </p:cNvPr>
          <p:cNvSpPr>
            <a:spLocks noGrp="1"/>
          </p:cNvSpPr>
          <p:nvPr>
            <p:ph type="ftr" sz="quarter" idx="3"/>
          </p:nvPr>
        </p:nvSpPr>
        <p:spPr>
          <a:xfrm>
            <a:off x="6690868" y="6462776"/>
            <a:ext cx="4828032" cy="192024"/>
          </a:xfrm>
          <a:prstGeom prst="rect">
            <a:avLst/>
          </a:prstGeom>
        </p:spPr>
        <p:txBody>
          <a:bodyPr lIns="0" tIns="0" rIns="0" bIns="0" anchor="b" anchorCtr="0"/>
          <a:lstStyle>
            <a:lvl1pPr algn="r">
              <a:defRPr sz="800" b="0" i="0">
                <a:solidFill>
                  <a:schemeClr val="bg1"/>
                </a:solidFill>
                <a:latin typeface="Jost Medium" pitchFamily="2" charset="77"/>
                <a:ea typeface="Jost Medium" pitchFamily="2" charset="77"/>
              </a:defRPr>
            </a:lvl1pPr>
          </a:lstStyle>
          <a:p>
            <a:r>
              <a:rPr lang="en-US"/>
              <a:t>NCR </a:t>
            </a:r>
            <a:r>
              <a:rPr lang="en-US" err="1"/>
              <a:t>Voyix</a:t>
            </a:r>
            <a:r>
              <a:rPr lang="en-US"/>
              <a:t> Confidential</a:t>
            </a:r>
          </a:p>
        </p:txBody>
      </p:sp>
      <p:sp>
        <p:nvSpPr>
          <p:cNvPr id="11" name="Title 1">
            <a:extLst>
              <a:ext uri="{FF2B5EF4-FFF2-40B4-BE49-F238E27FC236}">
                <a16:creationId xmlns:a16="http://schemas.microsoft.com/office/drawing/2014/main" id="{F0C6E6E2-85BC-F728-C97A-1F2A81E11856}"/>
              </a:ext>
            </a:extLst>
          </p:cNvPr>
          <p:cNvSpPr>
            <a:spLocks noGrp="1"/>
          </p:cNvSpPr>
          <p:nvPr>
            <p:ph type="ctrTitle"/>
          </p:nvPr>
        </p:nvSpPr>
        <p:spPr>
          <a:xfrm>
            <a:off x="609599" y="2695475"/>
            <a:ext cx="6812280" cy="1665540"/>
          </a:xfrm>
        </p:spPr>
        <p:txBody>
          <a:bodyPr wrap="square" lIns="0" tIns="0" rIns="0" bIns="0" anchor="t" anchorCtr="0">
            <a:noAutofit/>
          </a:bodyPr>
          <a:lstStyle>
            <a:lvl1pPr algn="l">
              <a:defRPr sz="6000" b="0" i="0">
                <a:solidFill>
                  <a:schemeClr val="bg1"/>
                </a:solidFill>
                <a:latin typeface="Jost Medium" pitchFamily="2" charset="77"/>
                <a:ea typeface="Jost Medium" pitchFamily="2" charset="77"/>
              </a:defRPr>
            </a:lvl1pPr>
          </a:lstStyle>
          <a:p>
            <a:r>
              <a:rPr lang="en-US"/>
              <a:t>Click to edit Master title style</a:t>
            </a:r>
          </a:p>
        </p:txBody>
      </p:sp>
      <p:sp>
        <p:nvSpPr>
          <p:cNvPr id="12" name="Text Placeholder 12">
            <a:extLst>
              <a:ext uri="{FF2B5EF4-FFF2-40B4-BE49-F238E27FC236}">
                <a16:creationId xmlns:a16="http://schemas.microsoft.com/office/drawing/2014/main" id="{D4869865-D89A-B0A6-75E3-0D7489496954}"/>
              </a:ext>
            </a:extLst>
          </p:cNvPr>
          <p:cNvSpPr>
            <a:spLocks noGrp="1"/>
          </p:cNvSpPr>
          <p:nvPr>
            <p:ph type="body" sz="quarter" idx="10"/>
          </p:nvPr>
        </p:nvSpPr>
        <p:spPr>
          <a:xfrm>
            <a:off x="609097" y="4661707"/>
            <a:ext cx="6812280" cy="777397"/>
          </a:xfrm>
        </p:spPr>
        <p:txBody>
          <a:bodyPr wrap="square" lIns="0" tIns="0" rIns="0" bIns="0">
            <a:normAutofit/>
          </a:bodyPr>
          <a:lstStyle>
            <a:lvl1pPr marL="0" indent="0">
              <a:buNone/>
              <a:defRPr sz="2500" b="0" i="0">
                <a:solidFill>
                  <a:schemeClr val="bg1"/>
                </a:solidFill>
                <a:latin typeface="Jost Medium" pitchFamily="2" charset="77"/>
                <a:ea typeface="Jost Medium" pitchFamily="2" charset="77"/>
              </a:defRPr>
            </a:lvl1pPr>
          </a:lstStyle>
          <a:p>
            <a:pPr lvl="0"/>
            <a:r>
              <a:rPr lang="en-US"/>
              <a:t>Click to edit Master text styles</a:t>
            </a:r>
          </a:p>
        </p:txBody>
      </p:sp>
      <p:pic>
        <p:nvPicPr>
          <p:cNvPr id="14" name="Graphic 13">
            <a:extLst>
              <a:ext uri="{FF2B5EF4-FFF2-40B4-BE49-F238E27FC236}">
                <a16:creationId xmlns:a16="http://schemas.microsoft.com/office/drawing/2014/main" id="{1FD9E2EF-C9EB-4388-9339-3CF8FCFCEE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097" y="311370"/>
            <a:ext cx="1608352" cy="226496"/>
          </a:xfrm>
          <a:prstGeom prst="rect">
            <a:avLst/>
          </a:prstGeom>
        </p:spPr>
      </p:pic>
      <p:pic>
        <p:nvPicPr>
          <p:cNvPr id="13" name="Graphic 12">
            <a:extLst>
              <a:ext uri="{FF2B5EF4-FFF2-40B4-BE49-F238E27FC236}">
                <a16:creationId xmlns:a16="http://schemas.microsoft.com/office/drawing/2014/main" id="{57A62D8C-FC01-4BE0-943F-9A955B70DD6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24274"/>
          <a:stretch>
            <a:fillRect/>
          </a:stretch>
        </p:blipFill>
        <p:spPr>
          <a:xfrm>
            <a:off x="8069580" y="407887"/>
            <a:ext cx="4122420" cy="5443855"/>
          </a:xfrm>
          <a:custGeom>
            <a:avLst/>
            <a:gdLst>
              <a:gd name="connsiteX0" fmla="*/ 0 w 4122420"/>
              <a:gd name="connsiteY0" fmla="*/ 0 h 5443855"/>
              <a:gd name="connsiteX1" fmla="*/ 4122420 w 4122420"/>
              <a:gd name="connsiteY1" fmla="*/ 0 h 5443855"/>
              <a:gd name="connsiteX2" fmla="*/ 4122420 w 4122420"/>
              <a:gd name="connsiteY2" fmla="*/ 5443855 h 5443855"/>
              <a:gd name="connsiteX3" fmla="*/ 0 w 4122420"/>
              <a:gd name="connsiteY3" fmla="*/ 5443855 h 5443855"/>
            </a:gdLst>
            <a:ahLst/>
            <a:cxnLst>
              <a:cxn ang="0">
                <a:pos x="connsiteX0" y="connsiteY0"/>
              </a:cxn>
              <a:cxn ang="0">
                <a:pos x="connsiteX1" y="connsiteY1"/>
              </a:cxn>
              <a:cxn ang="0">
                <a:pos x="connsiteX2" y="connsiteY2"/>
              </a:cxn>
              <a:cxn ang="0">
                <a:pos x="connsiteX3" y="connsiteY3"/>
              </a:cxn>
            </a:cxnLst>
            <a:rect l="l" t="t" r="r" b="b"/>
            <a:pathLst>
              <a:path w="4122420" h="5443855">
                <a:moveTo>
                  <a:pt x="0" y="0"/>
                </a:moveTo>
                <a:lnTo>
                  <a:pt x="4122420" y="0"/>
                </a:lnTo>
                <a:lnTo>
                  <a:pt x="4122420" y="5443855"/>
                </a:lnTo>
                <a:lnTo>
                  <a:pt x="0" y="5443855"/>
                </a:lnTo>
                <a:close/>
              </a:path>
            </a:pathLst>
          </a:custGeom>
        </p:spPr>
      </p:pic>
    </p:spTree>
    <p:extLst>
      <p:ext uri="{BB962C8B-B14F-4D97-AF65-F5344CB8AC3E}">
        <p14:creationId xmlns:p14="http://schemas.microsoft.com/office/powerpoint/2010/main" val="688049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C1BDB6C-345F-AC4F-9B37-15180E0E2B6C}"/>
              </a:ext>
            </a:extLst>
          </p:cNvPr>
          <p:cNvSpPr>
            <a:spLocks noGrp="1"/>
          </p:cNvSpPr>
          <p:nvPr>
            <p:ph type="sldNum" sz="quarter" idx="4"/>
          </p:nvPr>
        </p:nvSpPr>
        <p:spPr>
          <a:xfrm>
            <a:off x="11526838" y="6470716"/>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7092F591-7A11-DAD7-9D3D-2656F7212D87}"/>
              </a:ext>
            </a:extLst>
          </p:cNvPr>
          <p:cNvSpPr>
            <a:spLocks noGrp="1"/>
          </p:cNvSpPr>
          <p:nvPr>
            <p:ph type="ftr" sz="quarter" idx="3"/>
          </p:nvPr>
        </p:nvSpPr>
        <p:spPr>
          <a:xfrm>
            <a:off x="6698806" y="6470714"/>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5" name="Title 1">
            <a:extLst>
              <a:ext uri="{FF2B5EF4-FFF2-40B4-BE49-F238E27FC236}">
                <a16:creationId xmlns:a16="http://schemas.microsoft.com/office/drawing/2014/main" id="{59E8C009-0BAB-45B2-9850-3CF508AA79C9}"/>
              </a:ext>
            </a:extLst>
          </p:cNvPr>
          <p:cNvSpPr>
            <a:spLocks noGrp="1"/>
          </p:cNvSpPr>
          <p:nvPr>
            <p:ph type="title"/>
          </p:nvPr>
        </p:nvSpPr>
        <p:spPr>
          <a:xfrm>
            <a:off x="609600" y="914605"/>
            <a:ext cx="10972800" cy="604456"/>
          </a:xfrm>
        </p:spPr>
        <p:txBody>
          <a:bodyPr vert="horz" wrap="square" lIns="0" tIns="0" rIns="0" bIns="0" rtlCol="0" anchor="b" anchorCtr="0">
            <a:noAutofit/>
          </a:bodyPr>
          <a:lstStyle>
            <a:lvl1pPr>
              <a:defRPr lang="en-US" dirty="0">
                <a:latin typeface="+mj-lt"/>
              </a:defRPr>
            </a:lvl1pPr>
          </a:lstStyle>
          <a:p>
            <a:pPr marL="0" lvl="0"/>
            <a:r>
              <a:rPr lang="en-US"/>
              <a:t>Click to edit Master title style</a:t>
            </a:r>
          </a:p>
        </p:txBody>
      </p:sp>
    </p:spTree>
    <p:extLst>
      <p:ext uri="{BB962C8B-B14F-4D97-AF65-F5344CB8AC3E}">
        <p14:creationId xmlns:p14="http://schemas.microsoft.com/office/powerpoint/2010/main" val="1570644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Headlin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D9C8-DB6E-6E6E-A223-A118CE5C0195}"/>
              </a:ext>
            </a:extLst>
          </p:cNvPr>
          <p:cNvSpPr>
            <a:spLocks noGrp="1"/>
          </p:cNvSpPr>
          <p:nvPr>
            <p:ph type="title"/>
          </p:nvPr>
        </p:nvSpPr>
        <p:spPr>
          <a:xfrm>
            <a:off x="609600" y="725703"/>
            <a:ext cx="10972800" cy="604456"/>
          </a:xfrm>
        </p:spPr>
        <p:txBody>
          <a:bodyPr vert="horz" wrap="square" lIns="0" tIns="0" rIns="0" bIns="0" rtlCol="0" anchor="b" anchorCtr="0">
            <a:noAutofit/>
          </a:bodyPr>
          <a:lstStyle>
            <a:lvl1pPr>
              <a:defRPr lang="en-US" dirty="0">
                <a:latin typeface="+mj-lt"/>
              </a:defRPr>
            </a:lvl1pPr>
          </a:lstStyle>
          <a:p>
            <a:pPr marL="0" lvl="0"/>
            <a:r>
              <a:rPr lang="en-US"/>
              <a:t>Click to edit Master title style</a:t>
            </a:r>
          </a:p>
        </p:txBody>
      </p:sp>
      <p:sp>
        <p:nvSpPr>
          <p:cNvPr id="3" name="Slide Number Placeholder 5">
            <a:extLst>
              <a:ext uri="{FF2B5EF4-FFF2-40B4-BE49-F238E27FC236}">
                <a16:creationId xmlns:a16="http://schemas.microsoft.com/office/drawing/2014/main" id="{7C1BDB6C-345F-AC4F-9B37-15180E0E2B6C}"/>
              </a:ext>
            </a:extLst>
          </p:cNvPr>
          <p:cNvSpPr>
            <a:spLocks noGrp="1"/>
          </p:cNvSpPr>
          <p:nvPr>
            <p:ph type="sldNum" sz="quarter" idx="4"/>
          </p:nvPr>
        </p:nvSpPr>
        <p:spPr>
          <a:xfrm>
            <a:off x="11526838" y="6470716"/>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7092F591-7A11-DAD7-9D3D-2656F7212D87}"/>
              </a:ext>
            </a:extLst>
          </p:cNvPr>
          <p:cNvSpPr>
            <a:spLocks noGrp="1"/>
          </p:cNvSpPr>
          <p:nvPr>
            <p:ph type="ftr" sz="quarter" idx="3"/>
          </p:nvPr>
        </p:nvSpPr>
        <p:spPr>
          <a:xfrm>
            <a:off x="6698806" y="6470714"/>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5" name="Picture Placeholder 19">
            <a:extLst>
              <a:ext uri="{FF2B5EF4-FFF2-40B4-BE49-F238E27FC236}">
                <a16:creationId xmlns:a16="http://schemas.microsoft.com/office/drawing/2014/main" id="{032F00F4-ED44-42FC-A068-C511DE61B102}"/>
              </a:ext>
            </a:extLst>
          </p:cNvPr>
          <p:cNvSpPr>
            <a:spLocks noGrp="1"/>
          </p:cNvSpPr>
          <p:nvPr>
            <p:ph type="pic" sz="quarter" idx="15"/>
          </p:nvPr>
        </p:nvSpPr>
        <p:spPr>
          <a:xfrm>
            <a:off x="606458" y="3803032"/>
            <a:ext cx="2274907" cy="2224683"/>
          </a:xfrm>
          <a:prstGeom prst="rect">
            <a:avLst/>
          </a:prstGeom>
          <a:ln w="9525">
            <a:solidFill>
              <a:srgbClr val="A6A6A6"/>
            </a:solidFill>
            <a:miter lim="800000"/>
          </a:ln>
        </p:spPr>
        <p:txBody>
          <a:bodyPr tIns="46800" bIns="46800" anchor="t"/>
          <a:lstStyle>
            <a:lvl1pPr marL="0" indent="0" algn="ctr">
              <a:lnSpc>
                <a:spcPts val="1840"/>
              </a:lnSpc>
              <a:buNone/>
              <a:defRPr sz="1467">
                <a:latin typeface="+mn-lt"/>
              </a:defRPr>
            </a:lvl1pPr>
          </a:lstStyle>
          <a:p>
            <a:pPr lvl="0"/>
            <a:r>
              <a:rPr lang="en-US" noProof="0"/>
              <a:t>Click icon to add picture</a:t>
            </a:r>
          </a:p>
        </p:txBody>
      </p:sp>
      <p:sp>
        <p:nvSpPr>
          <p:cNvPr id="6" name="Picture Placeholder 19">
            <a:extLst>
              <a:ext uri="{FF2B5EF4-FFF2-40B4-BE49-F238E27FC236}">
                <a16:creationId xmlns:a16="http://schemas.microsoft.com/office/drawing/2014/main" id="{B4E81326-FA7B-4002-8CC2-633D8C12DE5E}"/>
              </a:ext>
            </a:extLst>
          </p:cNvPr>
          <p:cNvSpPr>
            <a:spLocks noGrp="1"/>
          </p:cNvSpPr>
          <p:nvPr>
            <p:ph type="pic" sz="quarter" idx="17"/>
          </p:nvPr>
        </p:nvSpPr>
        <p:spPr>
          <a:xfrm>
            <a:off x="3099370" y="1551240"/>
            <a:ext cx="2258488" cy="2267032"/>
          </a:xfrm>
          <a:prstGeom prst="rect">
            <a:avLst/>
          </a:prstGeom>
          <a:ln w="9525">
            <a:solidFill>
              <a:srgbClr val="A6A6A6"/>
            </a:solidFill>
            <a:miter lim="800000"/>
          </a:ln>
        </p:spPr>
        <p:txBody>
          <a:bodyPr tIns="46800" bIns="46800" anchor="t"/>
          <a:lstStyle>
            <a:lvl1pPr marL="0" indent="0" algn="ctr">
              <a:lnSpc>
                <a:spcPts val="1840"/>
              </a:lnSpc>
              <a:buNone/>
              <a:defRPr sz="1467">
                <a:latin typeface="+mn-lt"/>
              </a:defRPr>
            </a:lvl1pPr>
          </a:lstStyle>
          <a:p>
            <a:pPr lvl="0"/>
            <a:r>
              <a:rPr lang="en-US" noProof="0"/>
              <a:t>Click icon to add picture</a:t>
            </a:r>
          </a:p>
        </p:txBody>
      </p:sp>
      <p:sp>
        <p:nvSpPr>
          <p:cNvPr id="7" name="Picture Placeholder 19">
            <a:extLst>
              <a:ext uri="{FF2B5EF4-FFF2-40B4-BE49-F238E27FC236}">
                <a16:creationId xmlns:a16="http://schemas.microsoft.com/office/drawing/2014/main" id="{1337A2E9-74C0-4AEC-8423-0BF0A94763A3}"/>
              </a:ext>
            </a:extLst>
          </p:cNvPr>
          <p:cNvSpPr>
            <a:spLocks noGrp="1"/>
          </p:cNvSpPr>
          <p:nvPr>
            <p:ph type="pic" sz="quarter" idx="21"/>
          </p:nvPr>
        </p:nvSpPr>
        <p:spPr>
          <a:xfrm>
            <a:off x="8070786" y="1551240"/>
            <a:ext cx="2256000" cy="2267032"/>
          </a:xfrm>
          <a:prstGeom prst="rect">
            <a:avLst/>
          </a:prstGeom>
          <a:ln w="9525">
            <a:solidFill>
              <a:srgbClr val="A6A6A6"/>
            </a:solidFill>
            <a:miter lim="800000"/>
          </a:ln>
        </p:spPr>
        <p:txBody>
          <a:bodyPr tIns="46800" bIns="46800" anchor="t"/>
          <a:lstStyle>
            <a:lvl1pPr marL="0" indent="0" algn="ctr">
              <a:lnSpc>
                <a:spcPts val="1840"/>
              </a:lnSpc>
              <a:buNone/>
              <a:defRPr sz="1467">
                <a:latin typeface="+mn-lt"/>
              </a:defRPr>
            </a:lvl1pPr>
          </a:lstStyle>
          <a:p>
            <a:pPr lvl="0"/>
            <a:r>
              <a:rPr lang="en-US" noProof="0"/>
              <a:t>Click icon to add picture</a:t>
            </a:r>
          </a:p>
        </p:txBody>
      </p:sp>
      <p:sp>
        <p:nvSpPr>
          <p:cNvPr id="8" name="Picture Placeholder 19">
            <a:extLst>
              <a:ext uri="{FF2B5EF4-FFF2-40B4-BE49-F238E27FC236}">
                <a16:creationId xmlns:a16="http://schemas.microsoft.com/office/drawing/2014/main" id="{01E6017B-D34C-4CD2-9DA6-BF7DFEC3388F}"/>
              </a:ext>
            </a:extLst>
          </p:cNvPr>
          <p:cNvSpPr>
            <a:spLocks noGrp="1"/>
          </p:cNvSpPr>
          <p:nvPr>
            <p:ph type="pic" sz="quarter" idx="19"/>
          </p:nvPr>
        </p:nvSpPr>
        <p:spPr>
          <a:xfrm>
            <a:off x="5569757" y="3803032"/>
            <a:ext cx="2258097" cy="2224683"/>
          </a:xfrm>
          <a:prstGeom prst="rect">
            <a:avLst/>
          </a:prstGeom>
          <a:ln w="9525">
            <a:solidFill>
              <a:srgbClr val="A6A6A6"/>
            </a:solidFill>
            <a:miter lim="800000"/>
          </a:ln>
        </p:spPr>
        <p:txBody>
          <a:bodyPr tIns="46800" bIns="46800" anchor="t"/>
          <a:lstStyle>
            <a:lvl1pPr marL="0" indent="0" algn="ctr">
              <a:lnSpc>
                <a:spcPts val="1840"/>
              </a:lnSpc>
              <a:buNone/>
              <a:defRPr sz="1467">
                <a:latin typeface="+mn-lt"/>
              </a:defRPr>
            </a:lvl1pPr>
          </a:lstStyle>
          <a:p>
            <a:pPr lvl="0"/>
            <a:r>
              <a:rPr lang="en-US" noProof="0"/>
              <a:t>Click icon to add picture</a:t>
            </a:r>
          </a:p>
        </p:txBody>
      </p:sp>
      <p:sp>
        <p:nvSpPr>
          <p:cNvPr id="11" name="Text Placeholder 14">
            <a:extLst>
              <a:ext uri="{FF2B5EF4-FFF2-40B4-BE49-F238E27FC236}">
                <a16:creationId xmlns:a16="http://schemas.microsoft.com/office/drawing/2014/main" id="{4A83B394-8C5B-47CA-B64F-370BC9A8C1EC}"/>
              </a:ext>
            </a:extLst>
          </p:cNvPr>
          <p:cNvSpPr>
            <a:spLocks noGrp="1"/>
          </p:cNvSpPr>
          <p:nvPr>
            <p:ph type="body" sz="quarter" idx="28"/>
          </p:nvPr>
        </p:nvSpPr>
        <p:spPr>
          <a:xfrm>
            <a:off x="606846" y="1548700"/>
            <a:ext cx="2274519" cy="2267032"/>
          </a:xfrm>
          <a:prstGeom prst="rect">
            <a:avLst/>
          </a:prstGeom>
          <a:solidFill>
            <a:schemeClr val="bg1"/>
          </a:solidFill>
          <a:ln w="9525">
            <a:solidFill>
              <a:srgbClr val="A6A6A6"/>
            </a:solidFill>
            <a:miter lim="800000"/>
          </a:ln>
        </p:spPr>
        <p:txBody>
          <a:bodyPr lIns="91440" tIns="91440" rIns="91440"/>
          <a:lstStyle>
            <a:lvl1pPr marL="143996" indent="-143996">
              <a:lnSpc>
                <a:spcPts val="1733"/>
              </a:lnSpc>
              <a:spcBef>
                <a:spcPts val="0"/>
              </a:spcBef>
              <a:buClr>
                <a:schemeClr val="accent1">
                  <a:lumMod val="50000"/>
                </a:schemeClr>
              </a:buClr>
              <a:defRPr sz="1333">
                <a:solidFill>
                  <a:schemeClr val="tx1">
                    <a:lumMod val="75000"/>
                    <a:lumOff val="25000"/>
                  </a:schemeClr>
                </a:solidFill>
                <a:latin typeface="+mn-lt"/>
              </a:defRPr>
            </a:lvl1pPr>
            <a:lvl2pPr marL="304792" indent="-154513">
              <a:lnSpc>
                <a:spcPts val="1733"/>
              </a:lnSpc>
              <a:spcBef>
                <a:spcPts val="0"/>
              </a:spcBef>
              <a:buClr>
                <a:schemeClr val="tx1">
                  <a:lumMod val="75000"/>
                  <a:lumOff val="25000"/>
                </a:schemeClr>
              </a:buClr>
              <a:defRPr sz="1067">
                <a:solidFill>
                  <a:schemeClr val="tx1">
                    <a:lumMod val="75000"/>
                    <a:lumOff val="25000"/>
                  </a:schemeClr>
                </a:solidFill>
                <a:latin typeface="+mn-lt"/>
              </a:defRPr>
            </a:lvl2pPr>
          </a:lstStyle>
          <a:p>
            <a:pPr lvl="0"/>
            <a:r>
              <a:rPr lang="en-US"/>
              <a:t>Click to edit Master text styles</a:t>
            </a:r>
          </a:p>
          <a:p>
            <a:pPr lvl="1"/>
            <a:r>
              <a:rPr lang="en-US"/>
              <a:t>Second level</a:t>
            </a:r>
          </a:p>
        </p:txBody>
      </p:sp>
      <p:sp>
        <p:nvSpPr>
          <p:cNvPr id="12" name="Text Placeholder 14">
            <a:extLst>
              <a:ext uri="{FF2B5EF4-FFF2-40B4-BE49-F238E27FC236}">
                <a16:creationId xmlns:a16="http://schemas.microsoft.com/office/drawing/2014/main" id="{9B8A24A3-F01B-4D1B-89D1-825CC6BE4DC2}"/>
              </a:ext>
            </a:extLst>
          </p:cNvPr>
          <p:cNvSpPr>
            <a:spLocks noGrp="1"/>
          </p:cNvSpPr>
          <p:nvPr>
            <p:ph type="body" sz="quarter" idx="29"/>
          </p:nvPr>
        </p:nvSpPr>
        <p:spPr>
          <a:xfrm>
            <a:off x="3099370" y="3803032"/>
            <a:ext cx="2258488" cy="2224683"/>
          </a:xfrm>
          <a:prstGeom prst="rect">
            <a:avLst/>
          </a:prstGeom>
          <a:solidFill>
            <a:schemeClr val="bg1"/>
          </a:solidFill>
          <a:ln w="9525">
            <a:solidFill>
              <a:srgbClr val="A6A6A6"/>
            </a:solidFill>
            <a:miter lim="800000"/>
          </a:ln>
        </p:spPr>
        <p:txBody>
          <a:bodyPr lIns="91440" tIns="91440" rIns="91440"/>
          <a:lstStyle>
            <a:lvl1pPr marL="143996" indent="-143996">
              <a:lnSpc>
                <a:spcPts val="1733"/>
              </a:lnSpc>
              <a:spcBef>
                <a:spcPts val="0"/>
              </a:spcBef>
              <a:buClr>
                <a:schemeClr val="accent1">
                  <a:lumMod val="50000"/>
                </a:schemeClr>
              </a:buClr>
              <a:defRPr lang="en-US" sz="1333" b="0" i="0" kern="1200" dirty="0">
                <a:solidFill>
                  <a:schemeClr val="tx1">
                    <a:lumMod val="75000"/>
                    <a:lumOff val="25000"/>
                  </a:schemeClr>
                </a:solidFill>
                <a:latin typeface="+mn-lt"/>
                <a:ea typeface="+mn-ea"/>
                <a:cs typeface="+mn-cs"/>
              </a:defRPr>
            </a:lvl1pPr>
            <a:lvl2pPr marL="304792" indent="-154513">
              <a:lnSpc>
                <a:spcPts val="1733"/>
              </a:lnSpc>
              <a:spcBef>
                <a:spcPts val="0"/>
              </a:spcBef>
              <a:buClr>
                <a:schemeClr val="tx1">
                  <a:lumMod val="75000"/>
                  <a:lumOff val="25000"/>
                </a:schemeClr>
              </a:buClr>
              <a:defRPr sz="1067">
                <a:solidFill>
                  <a:schemeClr val="tx1">
                    <a:lumMod val="75000"/>
                    <a:lumOff val="25000"/>
                  </a:schemeClr>
                </a:solidFill>
                <a:latin typeface="+mn-lt"/>
              </a:defRPr>
            </a:lvl2pPr>
          </a:lstStyle>
          <a:p>
            <a:pPr marL="143996" lvl="0" indent="-143996" algn="l" defTabSz="914377" rtl="0" eaLnBrk="1" latinLnBrk="0" hangingPunct="1">
              <a:lnSpc>
                <a:spcPts val="1733"/>
              </a:lnSpc>
              <a:spcBef>
                <a:spcPts val="0"/>
              </a:spcBef>
              <a:buClr>
                <a:schemeClr val="accent1">
                  <a:lumMod val="50000"/>
                </a:schemeClr>
              </a:buClr>
              <a:buFont typeface="Arial" panose="020B0604020202020204" pitchFamily="34" charset="0"/>
              <a:buChar char="•"/>
            </a:pPr>
            <a:r>
              <a:rPr lang="en-US"/>
              <a:t>Click to edit Master text styles</a:t>
            </a:r>
          </a:p>
          <a:p>
            <a:pPr lvl="1"/>
            <a:r>
              <a:rPr lang="en-US"/>
              <a:t>Second level</a:t>
            </a:r>
          </a:p>
        </p:txBody>
      </p:sp>
      <p:sp>
        <p:nvSpPr>
          <p:cNvPr id="13" name="Text Placeholder 14">
            <a:extLst>
              <a:ext uri="{FF2B5EF4-FFF2-40B4-BE49-F238E27FC236}">
                <a16:creationId xmlns:a16="http://schemas.microsoft.com/office/drawing/2014/main" id="{3329A41A-3489-4472-BA62-7E33078223DF}"/>
              </a:ext>
            </a:extLst>
          </p:cNvPr>
          <p:cNvSpPr>
            <a:spLocks noGrp="1"/>
          </p:cNvSpPr>
          <p:nvPr>
            <p:ph type="body" sz="quarter" idx="30"/>
          </p:nvPr>
        </p:nvSpPr>
        <p:spPr>
          <a:xfrm>
            <a:off x="5569366" y="1548700"/>
            <a:ext cx="2256000" cy="2252985"/>
          </a:xfrm>
          <a:prstGeom prst="rect">
            <a:avLst/>
          </a:prstGeom>
          <a:solidFill>
            <a:schemeClr val="bg1"/>
          </a:solidFill>
          <a:ln w="9525">
            <a:solidFill>
              <a:srgbClr val="A6A6A6"/>
            </a:solidFill>
            <a:miter lim="800000"/>
          </a:ln>
        </p:spPr>
        <p:txBody>
          <a:bodyPr lIns="91440" tIns="91440" rIns="91440"/>
          <a:lstStyle>
            <a:lvl1pPr marL="143996" indent="-143996">
              <a:lnSpc>
                <a:spcPts val="1733"/>
              </a:lnSpc>
              <a:spcBef>
                <a:spcPts val="0"/>
              </a:spcBef>
              <a:buClr>
                <a:schemeClr val="accent1">
                  <a:lumMod val="50000"/>
                </a:schemeClr>
              </a:buClr>
              <a:defRPr lang="en-US" sz="1333" b="0" i="0" kern="1200" dirty="0">
                <a:solidFill>
                  <a:schemeClr val="tx1">
                    <a:lumMod val="75000"/>
                    <a:lumOff val="25000"/>
                  </a:schemeClr>
                </a:solidFill>
                <a:latin typeface="+mn-lt"/>
                <a:ea typeface="+mn-ea"/>
                <a:cs typeface="+mn-cs"/>
              </a:defRPr>
            </a:lvl1pPr>
            <a:lvl2pPr marL="304792" indent="-154513">
              <a:lnSpc>
                <a:spcPts val="1733"/>
              </a:lnSpc>
              <a:spcBef>
                <a:spcPts val="0"/>
              </a:spcBef>
              <a:buClr>
                <a:schemeClr val="tx1">
                  <a:lumMod val="75000"/>
                  <a:lumOff val="25000"/>
                </a:schemeClr>
              </a:buClr>
              <a:defRPr sz="1067">
                <a:solidFill>
                  <a:schemeClr val="tx1">
                    <a:lumMod val="75000"/>
                    <a:lumOff val="25000"/>
                  </a:schemeClr>
                </a:solidFill>
                <a:latin typeface="+mn-lt"/>
              </a:defRPr>
            </a:lvl2pPr>
          </a:lstStyle>
          <a:p>
            <a:pPr marL="143996" lvl="0" indent="-143996" algn="l" defTabSz="914377" rtl="0" eaLnBrk="1" latinLnBrk="0" hangingPunct="1">
              <a:lnSpc>
                <a:spcPts val="1733"/>
              </a:lnSpc>
              <a:spcBef>
                <a:spcPts val="0"/>
              </a:spcBef>
              <a:buClr>
                <a:schemeClr val="accent1">
                  <a:lumMod val="50000"/>
                </a:schemeClr>
              </a:buClr>
              <a:buFont typeface="Arial" panose="020B0604020202020204" pitchFamily="34" charset="0"/>
              <a:buChar char="•"/>
            </a:pPr>
            <a:r>
              <a:rPr lang="en-US"/>
              <a:t>Click to edit Master text styles</a:t>
            </a:r>
          </a:p>
          <a:p>
            <a:pPr lvl="1"/>
            <a:r>
              <a:rPr lang="en-US"/>
              <a:t>Second level</a:t>
            </a:r>
          </a:p>
        </p:txBody>
      </p:sp>
      <p:sp>
        <p:nvSpPr>
          <p:cNvPr id="14" name="Text Placeholder 14">
            <a:extLst>
              <a:ext uri="{FF2B5EF4-FFF2-40B4-BE49-F238E27FC236}">
                <a16:creationId xmlns:a16="http://schemas.microsoft.com/office/drawing/2014/main" id="{B7717AEA-E4A7-4900-AD9E-18AC7B4583FC}"/>
              </a:ext>
            </a:extLst>
          </p:cNvPr>
          <p:cNvSpPr>
            <a:spLocks noGrp="1"/>
          </p:cNvSpPr>
          <p:nvPr>
            <p:ph type="body" sz="quarter" idx="31"/>
          </p:nvPr>
        </p:nvSpPr>
        <p:spPr>
          <a:xfrm>
            <a:off x="8070786" y="3803032"/>
            <a:ext cx="2258488" cy="2224683"/>
          </a:xfrm>
          <a:prstGeom prst="rect">
            <a:avLst/>
          </a:prstGeom>
          <a:solidFill>
            <a:schemeClr val="bg1"/>
          </a:solidFill>
          <a:ln w="9525">
            <a:solidFill>
              <a:srgbClr val="A6A6A6"/>
            </a:solidFill>
            <a:miter lim="800000"/>
          </a:ln>
        </p:spPr>
        <p:txBody>
          <a:bodyPr lIns="91440" tIns="91440" rIns="91440"/>
          <a:lstStyle>
            <a:lvl1pPr marL="143996" indent="-143996">
              <a:lnSpc>
                <a:spcPts val="1733"/>
              </a:lnSpc>
              <a:spcBef>
                <a:spcPts val="0"/>
              </a:spcBef>
              <a:buClr>
                <a:schemeClr val="accent1">
                  <a:lumMod val="50000"/>
                </a:schemeClr>
              </a:buClr>
              <a:defRPr lang="en-US" sz="1333" b="0" i="0" kern="1200" dirty="0">
                <a:solidFill>
                  <a:schemeClr val="tx1">
                    <a:lumMod val="75000"/>
                    <a:lumOff val="25000"/>
                  </a:schemeClr>
                </a:solidFill>
                <a:latin typeface="+mn-lt"/>
                <a:ea typeface="+mn-ea"/>
                <a:cs typeface="+mn-cs"/>
              </a:defRPr>
            </a:lvl1pPr>
            <a:lvl2pPr marL="304792" indent="-154513">
              <a:lnSpc>
                <a:spcPts val="1733"/>
              </a:lnSpc>
              <a:spcBef>
                <a:spcPts val="0"/>
              </a:spcBef>
              <a:buClr>
                <a:schemeClr val="tx1">
                  <a:lumMod val="75000"/>
                  <a:lumOff val="25000"/>
                </a:schemeClr>
              </a:buClr>
              <a:defRPr sz="1067">
                <a:solidFill>
                  <a:schemeClr val="tx1">
                    <a:lumMod val="75000"/>
                    <a:lumOff val="25000"/>
                  </a:schemeClr>
                </a:solidFill>
                <a:latin typeface="+mn-lt"/>
              </a:defRPr>
            </a:lvl2pPr>
          </a:lstStyle>
          <a:p>
            <a:pPr marL="143996" lvl="0" indent="-143996" algn="l" defTabSz="914377" rtl="0" eaLnBrk="1" latinLnBrk="0" hangingPunct="1">
              <a:lnSpc>
                <a:spcPts val="1733"/>
              </a:lnSpc>
              <a:spcBef>
                <a:spcPts val="0"/>
              </a:spcBef>
              <a:buClr>
                <a:schemeClr val="accent1">
                  <a:lumMod val="50000"/>
                </a:schemeClr>
              </a:buClr>
              <a:buFont typeface="Arial" panose="020B0604020202020204" pitchFamily="34" charset="0"/>
              <a:buChar char="•"/>
            </a:pPr>
            <a:r>
              <a:rPr lang="en-US"/>
              <a:t>Click to edit Master text styles</a:t>
            </a:r>
          </a:p>
          <a:p>
            <a:pPr lvl="1"/>
            <a:r>
              <a:rPr lang="en-US"/>
              <a:t>Second level</a:t>
            </a:r>
          </a:p>
        </p:txBody>
      </p:sp>
    </p:spTree>
    <p:extLst>
      <p:ext uri="{BB962C8B-B14F-4D97-AF65-F5344CB8AC3E}">
        <p14:creationId xmlns:p14="http://schemas.microsoft.com/office/powerpoint/2010/main" val="475573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x2 txt box">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1459A97-9102-9315-D406-20E12DA82C0D}"/>
              </a:ext>
            </a:extLst>
          </p:cNvPr>
          <p:cNvSpPr>
            <a:spLocks noGrp="1"/>
          </p:cNvSpPr>
          <p:nvPr>
            <p:ph idx="16"/>
          </p:nvPr>
        </p:nvSpPr>
        <p:spPr>
          <a:xfrm>
            <a:off x="609600" y="2651759"/>
            <a:ext cx="5300547" cy="3419856"/>
          </a:xfrm>
          <a:prstGeom prst="round2SameRect">
            <a:avLst>
              <a:gd name="adj1" fmla="val 0"/>
              <a:gd name="adj2" fmla="val 2139"/>
            </a:avLst>
          </a:prstGeom>
          <a:ln w="12700">
            <a:solidFill>
              <a:srgbClr val="A6A6A6"/>
            </a:solidFill>
          </a:ln>
        </p:spPr>
        <p:txBody>
          <a:bodyPr lIns="109728" tIns="109728" rIns="109728"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0">
            <a:extLst>
              <a:ext uri="{FF2B5EF4-FFF2-40B4-BE49-F238E27FC236}">
                <a16:creationId xmlns:a16="http://schemas.microsoft.com/office/drawing/2014/main" id="{946A81A5-1651-5E91-96A4-17DD39680537}"/>
              </a:ext>
            </a:extLst>
          </p:cNvPr>
          <p:cNvSpPr>
            <a:spLocks noGrp="1"/>
          </p:cNvSpPr>
          <p:nvPr>
            <p:ph type="body" sz="quarter" idx="10" hasCustomPrompt="1"/>
          </p:nvPr>
        </p:nvSpPr>
        <p:spPr>
          <a:xfrm>
            <a:off x="609601" y="2148839"/>
            <a:ext cx="5300545" cy="502920"/>
          </a:xfrm>
          <a:prstGeom prst="round2SameRect">
            <a:avLst/>
          </a:prstGeom>
          <a:noFill/>
          <a:ln w="12700">
            <a:solidFill>
              <a:srgbClr val="A6A6A6"/>
            </a:solidFill>
          </a:ln>
        </p:spPr>
        <p:txBody>
          <a:bodyPr vert="horz" wrap="square" lIns="108000" tIns="0" rIns="0" bIns="0" rtlCol="0" anchor="ctr">
            <a:noAutofit/>
          </a:bodyPr>
          <a:lstStyle>
            <a:lvl1pPr>
              <a:defRPr lang="en-US" sz="1800" b="1" dirty="0">
                <a:solidFill>
                  <a:srgbClr val="5F259F"/>
                </a:solidFill>
                <a:latin typeface="+mn-lt"/>
              </a:defRPr>
            </a:lvl1pPr>
          </a:lstStyle>
          <a:p>
            <a:pPr marL="0" lvl="0" indent="0">
              <a:lnSpc>
                <a:spcPts val="1780"/>
              </a:lnSpc>
              <a:spcBef>
                <a:spcPts val="0"/>
              </a:spcBef>
              <a:buNone/>
            </a:pPr>
            <a:r>
              <a:rPr lang="en-US"/>
              <a:t>Header Text here</a:t>
            </a:r>
          </a:p>
        </p:txBody>
      </p:sp>
      <p:sp>
        <p:nvSpPr>
          <p:cNvPr id="9" name="Text Placeholder 10">
            <a:extLst>
              <a:ext uri="{FF2B5EF4-FFF2-40B4-BE49-F238E27FC236}">
                <a16:creationId xmlns:a16="http://schemas.microsoft.com/office/drawing/2014/main" id="{A9198D44-00E3-323F-A787-C42780B30296}"/>
              </a:ext>
            </a:extLst>
          </p:cNvPr>
          <p:cNvSpPr>
            <a:spLocks noGrp="1"/>
          </p:cNvSpPr>
          <p:nvPr>
            <p:ph type="body" sz="quarter" idx="18" hasCustomPrompt="1"/>
          </p:nvPr>
        </p:nvSpPr>
        <p:spPr>
          <a:xfrm>
            <a:off x="6279479" y="2148839"/>
            <a:ext cx="5306639" cy="502920"/>
          </a:xfrm>
          <a:prstGeom prst="round2SameRect">
            <a:avLst/>
          </a:prstGeom>
          <a:noFill/>
          <a:ln w="12700">
            <a:solidFill>
              <a:srgbClr val="A6A6A6"/>
            </a:solidFill>
          </a:ln>
        </p:spPr>
        <p:txBody>
          <a:bodyPr vert="horz" wrap="square" lIns="108000" tIns="0" rIns="0" bIns="0" rtlCol="0" anchor="ctr">
            <a:noAutofit/>
          </a:bodyPr>
          <a:lstStyle>
            <a:lvl1pPr>
              <a:defRPr lang="en-US" sz="1800" b="1" dirty="0">
                <a:solidFill>
                  <a:srgbClr val="5F259F"/>
                </a:solidFill>
                <a:latin typeface="+mn-lt"/>
              </a:defRPr>
            </a:lvl1pPr>
          </a:lstStyle>
          <a:p>
            <a:pPr marL="0" lvl="0" indent="0">
              <a:lnSpc>
                <a:spcPts val="1780"/>
              </a:lnSpc>
              <a:spcBef>
                <a:spcPts val="0"/>
              </a:spcBef>
              <a:buNone/>
            </a:pPr>
            <a:r>
              <a:rPr lang="en-US"/>
              <a:t>Header Text here</a:t>
            </a:r>
          </a:p>
        </p:txBody>
      </p:sp>
      <p:sp>
        <p:nvSpPr>
          <p:cNvPr id="6" name="Slide Number Placeholder 5">
            <a:extLst>
              <a:ext uri="{FF2B5EF4-FFF2-40B4-BE49-F238E27FC236}">
                <a16:creationId xmlns:a16="http://schemas.microsoft.com/office/drawing/2014/main" id="{D12FE9CC-BDDD-331D-280B-CBFCA8159A99}"/>
              </a:ext>
            </a:extLst>
          </p:cNvPr>
          <p:cNvSpPr>
            <a:spLocks noGrp="1"/>
          </p:cNvSpPr>
          <p:nvPr>
            <p:ph type="sldNum" sz="quarter" idx="4"/>
          </p:nvPr>
        </p:nvSpPr>
        <p:spPr>
          <a:xfrm>
            <a:off x="11526838" y="6470716"/>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7" name="Footer Placeholder 5">
            <a:extLst>
              <a:ext uri="{FF2B5EF4-FFF2-40B4-BE49-F238E27FC236}">
                <a16:creationId xmlns:a16="http://schemas.microsoft.com/office/drawing/2014/main" id="{584F3580-A7A9-E9C2-EBE5-D5DDCE25E6A4}"/>
              </a:ext>
            </a:extLst>
          </p:cNvPr>
          <p:cNvSpPr>
            <a:spLocks noGrp="1"/>
          </p:cNvSpPr>
          <p:nvPr>
            <p:ph type="ftr" sz="quarter" idx="3"/>
          </p:nvPr>
        </p:nvSpPr>
        <p:spPr>
          <a:xfrm>
            <a:off x="6698806" y="6470714"/>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10" name="Content Placeholder 2">
            <a:extLst>
              <a:ext uri="{FF2B5EF4-FFF2-40B4-BE49-F238E27FC236}">
                <a16:creationId xmlns:a16="http://schemas.microsoft.com/office/drawing/2014/main" id="{5E5A4888-C2B5-2F1C-942E-87BE3A18B345}"/>
              </a:ext>
            </a:extLst>
          </p:cNvPr>
          <p:cNvSpPr>
            <a:spLocks noGrp="1"/>
          </p:cNvSpPr>
          <p:nvPr>
            <p:ph idx="19"/>
          </p:nvPr>
        </p:nvSpPr>
        <p:spPr>
          <a:xfrm>
            <a:off x="6279479" y="2651759"/>
            <a:ext cx="5306639" cy="3419856"/>
          </a:xfrm>
          <a:prstGeom prst="round2SameRect">
            <a:avLst>
              <a:gd name="adj1" fmla="val 0"/>
              <a:gd name="adj2" fmla="val 1604"/>
            </a:avLst>
          </a:prstGeom>
          <a:ln w="12700">
            <a:solidFill>
              <a:srgbClr val="A6A6A6"/>
            </a:solidFill>
          </a:ln>
        </p:spPr>
        <p:txBody>
          <a:bodyPr lIns="109728" tIns="109728" rIns="109728"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49E6B2EF-8ABF-4F4F-BBC4-BB8FE502A7A7}"/>
              </a:ext>
            </a:extLst>
          </p:cNvPr>
          <p:cNvSpPr>
            <a:spLocks noGrp="1"/>
          </p:cNvSpPr>
          <p:nvPr>
            <p:ph type="title"/>
          </p:nvPr>
        </p:nvSpPr>
        <p:spPr>
          <a:xfrm>
            <a:off x="609600" y="1112673"/>
            <a:ext cx="10967810" cy="604455"/>
          </a:xfrm>
        </p:spPr>
        <p:txBody>
          <a:bodyPr lIns="0" tIns="0" rIns="0" bIns="0" anchor="b" anchorCtr="0">
            <a:noAutofit/>
          </a:bodyPr>
          <a:lstStyle>
            <a:lvl1pPr algn="l">
              <a:defRPr sz="2800" b="1">
                <a:solidFill>
                  <a:schemeClr val="tx2"/>
                </a:solidFill>
              </a:defRPr>
            </a:lvl1pPr>
          </a:lstStyle>
          <a:p>
            <a:r>
              <a:rPr lang="en-US"/>
              <a:t>Click to edit Master title style</a:t>
            </a:r>
          </a:p>
        </p:txBody>
      </p:sp>
    </p:spTree>
    <p:extLst>
      <p:ext uri="{BB962C8B-B14F-4D97-AF65-F5344CB8AC3E}">
        <p14:creationId xmlns:p14="http://schemas.microsoft.com/office/powerpoint/2010/main" val="1880414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x3 t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D9C8-DB6E-6E6E-A223-A118CE5C0195}"/>
              </a:ext>
            </a:extLst>
          </p:cNvPr>
          <p:cNvSpPr>
            <a:spLocks noGrp="1"/>
          </p:cNvSpPr>
          <p:nvPr>
            <p:ph type="title"/>
          </p:nvPr>
        </p:nvSpPr>
        <p:spPr>
          <a:xfrm>
            <a:off x="609600" y="1112673"/>
            <a:ext cx="10967810" cy="604455"/>
          </a:xfrm>
        </p:spPr>
        <p:txBody>
          <a:bodyPr lIns="0" tIns="0" rIns="0" bIns="0" anchor="b" anchorCtr="0">
            <a:noAutofit/>
          </a:bodyPr>
          <a:lstStyle>
            <a:lvl1pPr algn="l">
              <a:defRPr sz="2800" b="1">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09597" y="2148839"/>
            <a:ext cx="3363327" cy="685904"/>
          </a:xfrm>
          <a:prstGeom prst="round2SameRect">
            <a:avLst>
              <a:gd name="adj1" fmla="val 5575"/>
              <a:gd name="adj2" fmla="val 0"/>
            </a:avLst>
          </a:prstGeom>
          <a:ln w="12700">
            <a:solidFill>
              <a:srgbClr val="A6A6A6"/>
            </a:solidFill>
          </a:ln>
        </p:spPr>
        <p:txBody>
          <a:bodyPr lIns="182880" tIns="182880" rIns="0" bIns="0" anchor="t" anchorCtr="0"/>
          <a:lstStyle>
            <a:lvl1pPr marL="0" indent="0">
              <a:lnSpc>
                <a:spcPct val="100000"/>
              </a:lnSpc>
              <a:spcBef>
                <a:spcPts val="0"/>
              </a:spcBef>
              <a:buNone/>
              <a:defRPr sz="1800" b="1">
                <a:solidFill>
                  <a:schemeClr val="tx2"/>
                </a:solidFill>
              </a:defRPr>
            </a:lvl1pPr>
          </a:lstStyle>
          <a:p>
            <a:pPr lvl="0"/>
            <a:r>
              <a:rPr lang="en-US"/>
              <a:t>Header Text here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p:nvPr>
        </p:nvSpPr>
        <p:spPr>
          <a:xfrm>
            <a:off x="609600" y="2836089"/>
            <a:ext cx="3363327" cy="3140965"/>
          </a:xfrm>
          <a:prstGeom prst="round2SameRect">
            <a:avLst>
              <a:gd name="adj1" fmla="val 0"/>
              <a:gd name="adj2" fmla="val 1315"/>
            </a:avLst>
          </a:prstGeom>
          <a:ln w="12700">
            <a:solidFill>
              <a:srgbClr val="A6A6A6"/>
            </a:solidFill>
          </a:ln>
        </p:spPr>
        <p:txBody>
          <a:bodyPr lIns="18288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4E54360B-2054-99A7-07A0-C8DC53ECA816}"/>
              </a:ext>
            </a:extLst>
          </p:cNvPr>
          <p:cNvSpPr>
            <a:spLocks noGrp="1"/>
          </p:cNvSpPr>
          <p:nvPr>
            <p:ph type="body" sz="quarter" idx="17" hasCustomPrompt="1"/>
          </p:nvPr>
        </p:nvSpPr>
        <p:spPr>
          <a:xfrm>
            <a:off x="8219072" y="2148839"/>
            <a:ext cx="3363325" cy="685903"/>
          </a:xfrm>
          <a:prstGeom prst="round2SameRect">
            <a:avLst>
              <a:gd name="adj1" fmla="val 6668"/>
              <a:gd name="adj2" fmla="val 0"/>
            </a:avLst>
          </a:prstGeom>
          <a:ln w="12700">
            <a:solidFill>
              <a:srgbClr val="A6A6A6"/>
            </a:solidFill>
          </a:ln>
        </p:spPr>
        <p:txBody>
          <a:bodyPr lIns="182880" tIns="182880" rIns="0" bIns="0"/>
          <a:lstStyle>
            <a:lvl1pPr marL="0" indent="0">
              <a:buNone/>
              <a:defRPr sz="1800" b="1">
                <a:solidFill>
                  <a:schemeClr val="tx2"/>
                </a:solidFill>
              </a:defRPr>
            </a:lvl1pPr>
          </a:lstStyle>
          <a:p>
            <a:pPr lvl="0"/>
            <a:r>
              <a:rPr lang="en-US"/>
              <a:t>Header Text here</a:t>
            </a:r>
          </a:p>
        </p:txBody>
      </p:sp>
      <p:sp>
        <p:nvSpPr>
          <p:cNvPr id="7" name="Content Placeholder 2">
            <a:extLst>
              <a:ext uri="{FF2B5EF4-FFF2-40B4-BE49-F238E27FC236}">
                <a16:creationId xmlns:a16="http://schemas.microsoft.com/office/drawing/2014/main" id="{B81D5B00-B84D-75D9-83D5-84477EC747DD}"/>
              </a:ext>
            </a:extLst>
          </p:cNvPr>
          <p:cNvSpPr>
            <a:spLocks noGrp="1"/>
          </p:cNvSpPr>
          <p:nvPr>
            <p:ph idx="18"/>
          </p:nvPr>
        </p:nvSpPr>
        <p:spPr>
          <a:xfrm>
            <a:off x="8219073" y="2836089"/>
            <a:ext cx="3363327" cy="3140965"/>
          </a:xfrm>
          <a:prstGeom prst="round2SameRect">
            <a:avLst>
              <a:gd name="adj1" fmla="val 0"/>
              <a:gd name="adj2" fmla="val 818"/>
            </a:avLst>
          </a:prstGeom>
          <a:ln w="12700">
            <a:solidFill>
              <a:srgbClr val="A6A6A6"/>
            </a:solidFill>
          </a:ln>
        </p:spPr>
        <p:txBody>
          <a:bodyPr lIns="18288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0">
            <a:extLst>
              <a:ext uri="{FF2B5EF4-FFF2-40B4-BE49-F238E27FC236}">
                <a16:creationId xmlns:a16="http://schemas.microsoft.com/office/drawing/2014/main" id="{11DC16A9-0859-DB1D-731D-4A3419397477}"/>
              </a:ext>
            </a:extLst>
          </p:cNvPr>
          <p:cNvSpPr>
            <a:spLocks noGrp="1"/>
          </p:cNvSpPr>
          <p:nvPr>
            <p:ph type="body" sz="quarter" idx="19" hasCustomPrompt="1"/>
          </p:nvPr>
        </p:nvSpPr>
        <p:spPr>
          <a:xfrm>
            <a:off x="4414337" y="2148840"/>
            <a:ext cx="3363325" cy="685904"/>
          </a:xfrm>
          <a:prstGeom prst="round2SameRect">
            <a:avLst>
              <a:gd name="adj1" fmla="val 6484"/>
              <a:gd name="adj2" fmla="val 0"/>
            </a:avLst>
          </a:prstGeom>
          <a:ln w="12700">
            <a:solidFill>
              <a:srgbClr val="A6A6A6"/>
            </a:solidFill>
          </a:ln>
        </p:spPr>
        <p:txBody>
          <a:bodyPr lIns="182880" tIns="182880" rIns="0" bIns="0"/>
          <a:lstStyle>
            <a:lvl1pPr marL="0" indent="0">
              <a:buNone/>
              <a:defRPr lang="en-US" sz="1800" b="1" i="0" kern="1200" dirty="0">
                <a:solidFill>
                  <a:schemeClr val="tx2"/>
                </a:solidFill>
                <a:latin typeface="Sora" pitchFamily="2" charset="0"/>
                <a:ea typeface="+mn-ea"/>
                <a:cs typeface="+mn-cs"/>
              </a:defRPr>
            </a:lvl1pPr>
          </a:lstStyle>
          <a:p>
            <a:pPr marL="0" lvl="0" indent="0" algn="l" defTabSz="914400" rtl="0" eaLnBrk="1" latinLnBrk="0" hangingPunct="1">
              <a:lnSpc>
                <a:spcPct val="100000"/>
              </a:lnSpc>
              <a:spcBef>
                <a:spcPts val="0"/>
              </a:spcBef>
              <a:buClr>
                <a:schemeClr val="tx2"/>
              </a:buClr>
              <a:buFont typeface="Arial" panose="020B0604020202020204" pitchFamily="34" charset="0"/>
              <a:buNone/>
            </a:pPr>
            <a:r>
              <a:rPr lang="en-US"/>
              <a:t>Header Text here</a:t>
            </a:r>
          </a:p>
        </p:txBody>
      </p:sp>
      <p:sp>
        <p:nvSpPr>
          <p:cNvPr id="9" name="Content Placeholder 2">
            <a:extLst>
              <a:ext uri="{FF2B5EF4-FFF2-40B4-BE49-F238E27FC236}">
                <a16:creationId xmlns:a16="http://schemas.microsoft.com/office/drawing/2014/main" id="{21D3DB1A-1610-1E14-F188-1DA4A9FBBDA7}"/>
              </a:ext>
            </a:extLst>
          </p:cNvPr>
          <p:cNvSpPr>
            <a:spLocks noGrp="1"/>
          </p:cNvSpPr>
          <p:nvPr>
            <p:ph idx="20"/>
          </p:nvPr>
        </p:nvSpPr>
        <p:spPr>
          <a:xfrm>
            <a:off x="4414338" y="2836089"/>
            <a:ext cx="3363327" cy="3140965"/>
          </a:xfrm>
          <a:prstGeom prst="round2SameRect">
            <a:avLst>
              <a:gd name="adj1" fmla="val 0"/>
              <a:gd name="adj2" fmla="val 1036"/>
            </a:avLst>
          </a:prstGeom>
          <a:ln w="12700">
            <a:solidFill>
              <a:srgbClr val="A6A6A6"/>
            </a:solidFill>
          </a:ln>
        </p:spPr>
        <p:txBody>
          <a:bodyPr lIns="18288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00951CFC-23A8-4669-B107-ED44F2A3071E}"/>
              </a:ext>
            </a:extLst>
          </p:cNvPr>
          <p:cNvSpPr>
            <a:spLocks noGrp="1"/>
          </p:cNvSpPr>
          <p:nvPr>
            <p:ph type="sldNum" sz="quarter" idx="4"/>
          </p:nvPr>
        </p:nvSpPr>
        <p:spPr>
          <a:xfrm>
            <a:off x="11526838" y="6469369"/>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13" name="Footer Placeholder 5">
            <a:extLst>
              <a:ext uri="{FF2B5EF4-FFF2-40B4-BE49-F238E27FC236}">
                <a16:creationId xmlns:a16="http://schemas.microsoft.com/office/drawing/2014/main" id="{9142CFB4-2920-4B1F-AFDC-6FEC8D5A2344}"/>
              </a:ext>
            </a:extLst>
          </p:cNvPr>
          <p:cNvSpPr>
            <a:spLocks noGrp="1"/>
          </p:cNvSpPr>
          <p:nvPr>
            <p:ph type="ftr" sz="quarter" idx="3"/>
          </p:nvPr>
        </p:nvSpPr>
        <p:spPr>
          <a:xfrm>
            <a:off x="6698806" y="6469367"/>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Tree>
    <p:extLst>
      <p:ext uri="{BB962C8B-B14F-4D97-AF65-F5344CB8AC3E}">
        <p14:creationId xmlns:p14="http://schemas.microsoft.com/office/powerpoint/2010/main" val="3558632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x4 column txt box">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09599" y="2144711"/>
            <a:ext cx="2438399" cy="691377"/>
          </a:xfrm>
          <a:prstGeom prst="round2SameRect">
            <a:avLst>
              <a:gd name="adj1" fmla="val 8171"/>
              <a:gd name="adj2" fmla="val 0"/>
            </a:avLst>
          </a:prstGeom>
          <a:ln w="12700">
            <a:solidFill>
              <a:srgbClr val="A6A6A6"/>
            </a:solidFill>
          </a:ln>
        </p:spPr>
        <p:txBody>
          <a:bodyPr lIns="91440" tIns="182880" rIns="0" bIns="0"/>
          <a:lstStyle>
            <a:lvl1pPr marL="0" indent="0">
              <a:buNone/>
              <a:defRPr sz="1800" b="1">
                <a:solidFill>
                  <a:schemeClr val="tx2"/>
                </a:solidFill>
              </a:defRPr>
            </a:lvl1pPr>
          </a:lstStyle>
          <a:p>
            <a:pPr lvl="0"/>
            <a:r>
              <a:rPr lang="en-US"/>
              <a:t>Header Text here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p:nvPr>
        </p:nvSpPr>
        <p:spPr>
          <a:xfrm>
            <a:off x="609599" y="2836089"/>
            <a:ext cx="2438401" cy="3140965"/>
          </a:xfrm>
          <a:prstGeom prst="round2SameRect">
            <a:avLst>
              <a:gd name="adj1" fmla="val 0"/>
              <a:gd name="adj2" fmla="val 2344"/>
            </a:avLst>
          </a:prstGeom>
          <a:ln w="12700">
            <a:solidFill>
              <a:srgbClr val="A6A6A6"/>
            </a:solidFill>
          </a:ln>
        </p:spPr>
        <p:txBody>
          <a:bodyPr lIns="9144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97E3789F-55AF-54BA-940A-DB14546A20E3}"/>
              </a:ext>
            </a:extLst>
          </p:cNvPr>
          <p:cNvSpPr>
            <a:spLocks noGrp="1"/>
          </p:cNvSpPr>
          <p:nvPr>
            <p:ph type="body" sz="quarter" idx="17" hasCustomPrompt="1"/>
          </p:nvPr>
        </p:nvSpPr>
        <p:spPr>
          <a:xfrm>
            <a:off x="9154884" y="2144711"/>
            <a:ext cx="2438399" cy="691377"/>
          </a:xfrm>
          <a:prstGeom prst="round2SameRect">
            <a:avLst>
              <a:gd name="adj1" fmla="val 5691"/>
              <a:gd name="adj2" fmla="val 0"/>
            </a:avLst>
          </a:prstGeom>
          <a:ln w="12700">
            <a:solidFill>
              <a:srgbClr val="A6A6A6"/>
            </a:solidFill>
          </a:ln>
        </p:spPr>
        <p:txBody>
          <a:bodyPr lIns="91440" tIns="182880" rIns="0" bIns="0"/>
          <a:lstStyle>
            <a:lvl1pPr marL="0" indent="0">
              <a:buNone/>
              <a:defRPr sz="1800" b="1">
                <a:solidFill>
                  <a:schemeClr val="tx2"/>
                </a:solidFill>
              </a:defRPr>
            </a:lvl1pPr>
          </a:lstStyle>
          <a:p>
            <a:pPr lvl="0"/>
            <a:r>
              <a:rPr lang="en-US"/>
              <a:t>Header Text here</a:t>
            </a:r>
          </a:p>
        </p:txBody>
      </p:sp>
      <p:sp>
        <p:nvSpPr>
          <p:cNvPr id="10" name="Content Placeholder 2">
            <a:extLst>
              <a:ext uri="{FF2B5EF4-FFF2-40B4-BE49-F238E27FC236}">
                <a16:creationId xmlns:a16="http://schemas.microsoft.com/office/drawing/2014/main" id="{4B605C27-CD5B-4C66-0F50-611471AB9B5D}"/>
              </a:ext>
            </a:extLst>
          </p:cNvPr>
          <p:cNvSpPr>
            <a:spLocks noGrp="1"/>
          </p:cNvSpPr>
          <p:nvPr>
            <p:ph idx="18"/>
          </p:nvPr>
        </p:nvSpPr>
        <p:spPr>
          <a:xfrm>
            <a:off x="9154884" y="2836089"/>
            <a:ext cx="2438401" cy="3140965"/>
          </a:xfrm>
          <a:prstGeom prst="round2SameRect">
            <a:avLst>
              <a:gd name="adj1" fmla="val 0"/>
              <a:gd name="adj2" fmla="val 1758"/>
            </a:avLst>
          </a:prstGeom>
          <a:ln w="12700">
            <a:solidFill>
              <a:srgbClr val="A6A6A6"/>
            </a:solidFill>
          </a:ln>
        </p:spPr>
        <p:txBody>
          <a:bodyPr lIns="9144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a:extLst>
              <a:ext uri="{FF2B5EF4-FFF2-40B4-BE49-F238E27FC236}">
                <a16:creationId xmlns:a16="http://schemas.microsoft.com/office/drawing/2014/main" id="{9ADBCC25-FB69-B225-7242-F0A219489E65}"/>
              </a:ext>
            </a:extLst>
          </p:cNvPr>
          <p:cNvSpPr>
            <a:spLocks noGrp="1"/>
          </p:cNvSpPr>
          <p:nvPr>
            <p:ph type="body" sz="quarter" idx="19" hasCustomPrompt="1"/>
          </p:nvPr>
        </p:nvSpPr>
        <p:spPr>
          <a:xfrm>
            <a:off x="3458027" y="2144711"/>
            <a:ext cx="2438399" cy="691377"/>
          </a:xfrm>
          <a:prstGeom prst="round2SameRect">
            <a:avLst>
              <a:gd name="adj1" fmla="val 8400"/>
              <a:gd name="adj2" fmla="val 0"/>
            </a:avLst>
          </a:prstGeom>
          <a:ln w="12700">
            <a:solidFill>
              <a:srgbClr val="A6A6A6"/>
            </a:solidFill>
          </a:ln>
        </p:spPr>
        <p:txBody>
          <a:bodyPr lIns="91440" tIns="182880" rIns="0" bIns="0"/>
          <a:lstStyle>
            <a:lvl1pPr marL="0" indent="0">
              <a:buNone/>
              <a:defRPr sz="1800" b="1">
                <a:solidFill>
                  <a:schemeClr val="tx2"/>
                </a:solidFill>
              </a:defRPr>
            </a:lvl1pPr>
          </a:lstStyle>
          <a:p>
            <a:pPr lvl="0"/>
            <a:r>
              <a:rPr lang="en-US"/>
              <a:t>Header Text here</a:t>
            </a:r>
          </a:p>
        </p:txBody>
      </p:sp>
      <p:sp>
        <p:nvSpPr>
          <p:cNvPr id="16" name="Content Placeholder 2">
            <a:extLst>
              <a:ext uri="{FF2B5EF4-FFF2-40B4-BE49-F238E27FC236}">
                <a16:creationId xmlns:a16="http://schemas.microsoft.com/office/drawing/2014/main" id="{AA2F8F28-B0B3-7918-8BEB-600E6E1B5AF2}"/>
              </a:ext>
            </a:extLst>
          </p:cNvPr>
          <p:cNvSpPr>
            <a:spLocks noGrp="1"/>
          </p:cNvSpPr>
          <p:nvPr>
            <p:ph idx="20"/>
          </p:nvPr>
        </p:nvSpPr>
        <p:spPr>
          <a:xfrm>
            <a:off x="3458027" y="2836089"/>
            <a:ext cx="2438401" cy="3140965"/>
          </a:xfrm>
          <a:prstGeom prst="round2SameRect">
            <a:avLst>
              <a:gd name="adj1" fmla="val 0"/>
              <a:gd name="adj2" fmla="val 2083"/>
            </a:avLst>
          </a:prstGeom>
          <a:ln w="12700">
            <a:solidFill>
              <a:srgbClr val="A6A6A6"/>
            </a:solidFill>
          </a:ln>
        </p:spPr>
        <p:txBody>
          <a:bodyPr lIns="9144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0">
            <a:extLst>
              <a:ext uri="{FF2B5EF4-FFF2-40B4-BE49-F238E27FC236}">
                <a16:creationId xmlns:a16="http://schemas.microsoft.com/office/drawing/2014/main" id="{86836161-6C94-31E1-98D2-563C0C6880B4}"/>
              </a:ext>
            </a:extLst>
          </p:cNvPr>
          <p:cNvSpPr>
            <a:spLocks noGrp="1"/>
          </p:cNvSpPr>
          <p:nvPr>
            <p:ph type="body" sz="quarter" idx="21" hasCustomPrompt="1"/>
          </p:nvPr>
        </p:nvSpPr>
        <p:spPr>
          <a:xfrm>
            <a:off x="6306455" y="2144711"/>
            <a:ext cx="2438399" cy="691377"/>
          </a:xfrm>
          <a:prstGeom prst="round2SameRect">
            <a:avLst>
              <a:gd name="adj1" fmla="val 5646"/>
              <a:gd name="adj2" fmla="val 0"/>
            </a:avLst>
          </a:prstGeom>
          <a:ln w="12700">
            <a:solidFill>
              <a:srgbClr val="A6A6A6"/>
            </a:solidFill>
          </a:ln>
        </p:spPr>
        <p:txBody>
          <a:bodyPr lIns="91440" tIns="182880" rIns="0" bIns="0"/>
          <a:lstStyle>
            <a:lvl1pPr marL="0" indent="0">
              <a:buNone/>
              <a:defRPr sz="1800" b="1">
                <a:solidFill>
                  <a:schemeClr val="tx2"/>
                </a:solidFill>
              </a:defRPr>
            </a:lvl1pPr>
          </a:lstStyle>
          <a:p>
            <a:pPr lvl="0"/>
            <a:r>
              <a:rPr lang="en-US"/>
              <a:t>Header Text here</a:t>
            </a:r>
          </a:p>
        </p:txBody>
      </p:sp>
      <p:sp>
        <p:nvSpPr>
          <p:cNvPr id="22" name="Content Placeholder 2">
            <a:extLst>
              <a:ext uri="{FF2B5EF4-FFF2-40B4-BE49-F238E27FC236}">
                <a16:creationId xmlns:a16="http://schemas.microsoft.com/office/drawing/2014/main" id="{E66DD269-D071-7964-DAE4-2F2E3F88ADDA}"/>
              </a:ext>
            </a:extLst>
          </p:cNvPr>
          <p:cNvSpPr>
            <a:spLocks noGrp="1"/>
          </p:cNvSpPr>
          <p:nvPr>
            <p:ph idx="22"/>
          </p:nvPr>
        </p:nvSpPr>
        <p:spPr>
          <a:xfrm>
            <a:off x="6306455" y="2836089"/>
            <a:ext cx="2438401" cy="3140965"/>
          </a:xfrm>
          <a:prstGeom prst="round2SameRect">
            <a:avLst>
              <a:gd name="adj1" fmla="val 0"/>
              <a:gd name="adj2" fmla="val 2083"/>
            </a:avLst>
          </a:prstGeom>
          <a:ln w="12700">
            <a:solidFill>
              <a:srgbClr val="A6A6A6"/>
            </a:solidFill>
          </a:ln>
        </p:spPr>
        <p:txBody>
          <a:bodyPr lIns="9144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F2157E0A-B3B8-4DBE-B1D8-F513A35B5DA8}"/>
              </a:ext>
            </a:extLst>
          </p:cNvPr>
          <p:cNvSpPr>
            <a:spLocks noGrp="1"/>
          </p:cNvSpPr>
          <p:nvPr>
            <p:ph type="sldNum" sz="quarter" idx="4"/>
          </p:nvPr>
        </p:nvSpPr>
        <p:spPr>
          <a:xfrm>
            <a:off x="11526838" y="6469369"/>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20" name="Footer Placeholder 5">
            <a:extLst>
              <a:ext uri="{FF2B5EF4-FFF2-40B4-BE49-F238E27FC236}">
                <a16:creationId xmlns:a16="http://schemas.microsoft.com/office/drawing/2014/main" id="{690B976E-4657-44AB-A34C-031A754276B7}"/>
              </a:ext>
            </a:extLst>
          </p:cNvPr>
          <p:cNvSpPr>
            <a:spLocks noGrp="1"/>
          </p:cNvSpPr>
          <p:nvPr>
            <p:ph type="ftr" sz="quarter" idx="3"/>
          </p:nvPr>
        </p:nvSpPr>
        <p:spPr>
          <a:xfrm>
            <a:off x="6698806" y="6469367"/>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13" name="Title 1">
            <a:extLst>
              <a:ext uri="{FF2B5EF4-FFF2-40B4-BE49-F238E27FC236}">
                <a16:creationId xmlns:a16="http://schemas.microsoft.com/office/drawing/2014/main" id="{583C0363-0E0C-4729-97AC-0F2F219B1DAC}"/>
              </a:ext>
            </a:extLst>
          </p:cNvPr>
          <p:cNvSpPr>
            <a:spLocks noGrp="1"/>
          </p:cNvSpPr>
          <p:nvPr>
            <p:ph type="title"/>
          </p:nvPr>
        </p:nvSpPr>
        <p:spPr>
          <a:xfrm>
            <a:off x="609600" y="1112673"/>
            <a:ext cx="10967810" cy="604455"/>
          </a:xfrm>
        </p:spPr>
        <p:txBody>
          <a:bodyPr lIns="0" tIns="0" rIns="0" bIns="0" anchor="b" anchorCtr="0">
            <a:noAutofit/>
          </a:bodyPr>
          <a:lstStyle>
            <a:lvl1pPr algn="l">
              <a:defRPr sz="2800" b="1">
                <a:solidFill>
                  <a:schemeClr val="tx2"/>
                </a:solidFill>
              </a:defRPr>
            </a:lvl1pPr>
          </a:lstStyle>
          <a:p>
            <a:r>
              <a:rPr lang="en-US"/>
              <a:t>Click to edit Master title style</a:t>
            </a:r>
          </a:p>
        </p:txBody>
      </p:sp>
    </p:spTree>
    <p:extLst>
      <p:ext uri="{BB962C8B-B14F-4D97-AF65-F5344CB8AC3E}">
        <p14:creationId xmlns:p14="http://schemas.microsoft.com/office/powerpoint/2010/main" val="1429190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3 Colum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D9C8-DB6E-6E6E-A223-A118CE5C0195}"/>
              </a:ext>
            </a:extLst>
          </p:cNvPr>
          <p:cNvSpPr>
            <a:spLocks noGrp="1"/>
          </p:cNvSpPr>
          <p:nvPr>
            <p:ph type="title"/>
          </p:nvPr>
        </p:nvSpPr>
        <p:spPr>
          <a:xfrm>
            <a:off x="609600" y="1113258"/>
            <a:ext cx="10967810" cy="604455"/>
          </a:xfrm>
        </p:spPr>
        <p:txBody>
          <a:bodyPr lIns="0" tIns="0" rIns="0" bIns="0" anchor="b" anchorCtr="0">
            <a:noAutofit/>
          </a:bodyPr>
          <a:lstStyle>
            <a:lvl1pPr algn="l">
              <a:defRPr sz="2800" b="1">
                <a:solidFill>
                  <a:schemeClr val="tx2"/>
                </a:solidFill>
              </a:defRPr>
            </a:lvl1pPr>
          </a:lstStyle>
          <a:p>
            <a:r>
              <a:rPr lang="en-US"/>
              <a:t>Click to edit Master title style</a:t>
            </a:r>
          </a:p>
        </p:txBody>
      </p:sp>
      <p:sp>
        <p:nvSpPr>
          <p:cNvPr id="12" name="Slide Number Placeholder 5">
            <a:extLst>
              <a:ext uri="{FF2B5EF4-FFF2-40B4-BE49-F238E27FC236}">
                <a16:creationId xmlns:a16="http://schemas.microsoft.com/office/drawing/2014/main" id="{00951CFC-23A8-4669-B107-ED44F2A3071E}"/>
              </a:ext>
            </a:extLst>
          </p:cNvPr>
          <p:cNvSpPr>
            <a:spLocks noGrp="1"/>
          </p:cNvSpPr>
          <p:nvPr>
            <p:ph type="sldNum" sz="quarter" idx="4"/>
          </p:nvPr>
        </p:nvSpPr>
        <p:spPr>
          <a:xfrm>
            <a:off x="11526838" y="6469369"/>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13" name="Footer Placeholder 5">
            <a:extLst>
              <a:ext uri="{FF2B5EF4-FFF2-40B4-BE49-F238E27FC236}">
                <a16:creationId xmlns:a16="http://schemas.microsoft.com/office/drawing/2014/main" id="{9142CFB4-2920-4B1F-AFDC-6FEC8D5A2344}"/>
              </a:ext>
            </a:extLst>
          </p:cNvPr>
          <p:cNvSpPr>
            <a:spLocks noGrp="1"/>
          </p:cNvSpPr>
          <p:nvPr>
            <p:ph type="ftr" sz="quarter" idx="3"/>
          </p:nvPr>
        </p:nvSpPr>
        <p:spPr>
          <a:xfrm>
            <a:off x="6698806" y="6469367"/>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14" name="Text Placeholder 21">
            <a:extLst>
              <a:ext uri="{FF2B5EF4-FFF2-40B4-BE49-F238E27FC236}">
                <a16:creationId xmlns:a16="http://schemas.microsoft.com/office/drawing/2014/main" id="{CAF9B6F5-C650-4610-BC38-D8E331A87F3F}"/>
              </a:ext>
            </a:extLst>
          </p:cNvPr>
          <p:cNvSpPr>
            <a:spLocks noGrp="1"/>
          </p:cNvSpPr>
          <p:nvPr>
            <p:ph type="body" sz="quarter" idx="18"/>
          </p:nvPr>
        </p:nvSpPr>
        <p:spPr>
          <a:xfrm>
            <a:off x="8218763" y="2163233"/>
            <a:ext cx="3358647" cy="4000500"/>
          </a:xfrm>
          <a:prstGeom prst="roundRect">
            <a:avLst>
              <a:gd name="adj" fmla="val 2270"/>
            </a:avLst>
          </a:prstGeom>
          <a:noFill/>
          <a:ln w="12700">
            <a:solidFill>
              <a:srgbClr val="A6A6A6"/>
            </a:solidFill>
          </a:ln>
        </p:spPr>
        <p:txBody>
          <a:bodyPr lIns="0" tIns="365760" rIns="0" bIns="0" anchor="t" anchorCtr="0">
            <a:noAutofit/>
          </a:bodyPr>
          <a:lstStyle>
            <a:lvl1pPr marL="0" indent="0" algn="ctr">
              <a:lnSpc>
                <a:spcPct val="80000"/>
              </a:lnSpc>
              <a:spcBef>
                <a:spcPts val="0"/>
              </a:spcBef>
              <a:buNone/>
              <a:defRPr sz="2800" b="1">
                <a:solidFill>
                  <a:schemeClr val="tx2"/>
                </a:solidFill>
                <a:latin typeface="+mj-lt"/>
                <a:ea typeface="Open Sans Extrabold" panose="020B0906030804020204" pitchFamily="34" charset="0"/>
                <a:cs typeface="Open Sans Extrabold" panose="020B0906030804020204" pitchFamily="34" charset="0"/>
              </a:defRPr>
            </a:lvl1pPr>
            <a:lvl2pPr marL="609585" indent="0">
              <a:buNone/>
              <a:defRPr/>
            </a:lvl2pPr>
          </a:lstStyle>
          <a:p>
            <a:pPr lvl="0"/>
            <a:r>
              <a:rPr lang="en-US"/>
              <a:t>Click to edit Master text styles</a:t>
            </a:r>
          </a:p>
        </p:txBody>
      </p:sp>
      <p:sp>
        <p:nvSpPr>
          <p:cNvPr id="15" name="Text Placeholder 21">
            <a:extLst>
              <a:ext uri="{FF2B5EF4-FFF2-40B4-BE49-F238E27FC236}">
                <a16:creationId xmlns:a16="http://schemas.microsoft.com/office/drawing/2014/main" id="{4E7EBB98-C3A0-4ED5-B731-A063CA16D162}"/>
              </a:ext>
            </a:extLst>
          </p:cNvPr>
          <p:cNvSpPr>
            <a:spLocks noGrp="1"/>
          </p:cNvSpPr>
          <p:nvPr>
            <p:ph type="body" sz="quarter" idx="16"/>
          </p:nvPr>
        </p:nvSpPr>
        <p:spPr>
          <a:xfrm>
            <a:off x="4416676" y="2163233"/>
            <a:ext cx="3358647" cy="4000500"/>
          </a:xfrm>
          <a:prstGeom prst="roundRect">
            <a:avLst>
              <a:gd name="adj" fmla="val 2445"/>
            </a:avLst>
          </a:prstGeom>
          <a:noFill/>
          <a:ln w="12700">
            <a:solidFill>
              <a:srgbClr val="A6A6A6"/>
            </a:solidFill>
          </a:ln>
        </p:spPr>
        <p:txBody>
          <a:bodyPr lIns="0" tIns="365760" rIns="0" bIns="0" anchor="t" anchorCtr="0">
            <a:noAutofit/>
          </a:bodyPr>
          <a:lstStyle>
            <a:lvl1pPr marL="0" indent="0" algn="ctr">
              <a:lnSpc>
                <a:spcPct val="80000"/>
              </a:lnSpc>
              <a:spcBef>
                <a:spcPts val="0"/>
              </a:spcBef>
              <a:buNone/>
              <a:defRPr sz="2800" b="1">
                <a:solidFill>
                  <a:schemeClr val="tx2"/>
                </a:solidFill>
                <a:latin typeface="+mj-lt"/>
                <a:ea typeface="Open Sans Extrabold" panose="020B0906030804020204" pitchFamily="34" charset="0"/>
                <a:cs typeface="Open Sans Extrabold" panose="020B0906030804020204" pitchFamily="34" charset="0"/>
              </a:defRPr>
            </a:lvl1pPr>
            <a:lvl2pPr marL="609585" indent="0">
              <a:buNone/>
              <a:defRPr/>
            </a:lvl2pPr>
          </a:lstStyle>
          <a:p>
            <a:pPr lvl="0"/>
            <a:r>
              <a:rPr lang="en-US"/>
              <a:t>Click to edit Master text styles</a:t>
            </a:r>
          </a:p>
        </p:txBody>
      </p:sp>
      <p:sp>
        <p:nvSpPr>
          <p:cNvPr id="16" name="Text Placeholder 21">
            <a:extLst>
              <a:ext uri="{FF2B5EF4-FFF2-40B4-BE49-F238E27FC236}">
                <a16:creationId xmlns:a16="http://schemas.microsoft.com/office/drawing/2014/main" id="{48530792-9F58-47C5-ACA6-1E2D3A343848}"/>
              </a:ext>
            </a:extLst>
          </p:cNvPr>
          <p:cNvSpPr>
            <a:spLocks noGrp="1"/>
          </p:cNvSpPr>
          <p:nvPr>
            <p:ph type="body" sz="quarter" idx="14"/>
          </p:nvPr>
        </p:nvSpPr>
        <p:spPr>
          <a:xfrm>
            <a:off x="609713" y="2163233"/>
            <a:ext cx="3358647" cy="4000500"/>
          </a:xfrm>
          <a:prstGeom prst="roundRect">
            <a:avLst>
              <a:gd name="adj" fmla="val 2416"/>
            </a:avLst>
          </a:prstGeom>
          <a:noFill/>
          <a:ln w="12700">
            <a:solidFill>
              <a:srgbClr val="A6A6A6"/>
            </a:solidFill>
          </a:ln>
        </p:spPr>
        <p:txBody>
          <a:bodyPr lIns="0" tIns="365760" rIns="0" bIns="0" anchor="t" anchorCtr="0">
            <a:noAutofit/>
          </a:bodyPr>
          <a:lstStyle>
            <a:lvl1pPr marL="0" indent="0" algn="ctr">
              <a:lnSpc>
                <a:spcPct val="80000"/>
              </a:lnSpc>
              <a:spcBef>
                <a:spcPts val="0"/>
              </a:spcBef>
              <a:buNone/>
              <a:defRPr sz="2800" b="1">
                <a:solidFill>
                  <a:schemeClr val="tx2"/>
                </a:solidFill>
                <a:latin typeface="+mj-lt"/>
                <a:ea typeface="Open Sans Extrabold" panose="020B0906030804020204" pitchFamily="34" charset="0"/>
                <a:cs typeface="Open Sans Extrabold" panose="020B0906030804020204" pitchFamily="34" charset="0"/>
              </a:defRPr>
            </a:lvl1pPr>
            <a:lvl2pPr marL="609585" indent="0">
              <a:buNone/>
              <a:defRPr/>
            </a:lvl2pPr>
          </a:lstStyle>
          <a:p>
            <a:pPr lvl="0"/>
            <a:r>
              <a:rPr lang="en-US"/>
              <a:t>Click to edit Master text styles</a:t>
            </a:r>
          </a:p>
        </p:txBody>
      </p:sp>
      <p:sp>
        <p:nvSpPr>
          <p:cNvPr id="17" name="Picture Placeholder 2">
            <a:extLst>
              <a:ext uri="{FF2B5EF4-FFF2-40B4-BE49-F238E27FC236}">
                <a16:creationId xmlns:a16="http://schemas.microsoft.com/office/drawing/2014/main" id="{D73C0148-0DE0-4DF5-B987-522A452407F4}"/>
              </a:ext>
            </a:extLst>
          </p:cNvPr>
          <p:cNvSpPr>
            <a:spLocks noGrp="1"/>
          </p:cNvSpPr>
          <p:nvPr>
            <p:ph type="pic" sz="quarter" idx="19"/>
          </p:nvPr>
        </p:nvSpPr>
        <p:spPr>
          <a:xfrm>
            <a:off x="609600" y="3882814"/>
            <a:ext cx="3358704" cy="2280919"/>
          </a:xfrm>
          <a:prstGeom prst="roundRect">
            <a:avLst>
              <a:gd name="adj" fmla="val 3446"/>
            </a:avLst>
          </a:prstGeom>
          <a:pattFill prst="pct5">
            <a:fgClr>
              <a:srgbClr val="1B1E1F"/>
            </a:fgClr>
            <a:bgClr>
              <a:schemeClr val="bg1"/>
            </a:bgClr>
          </a:pattFill>
          <a:ln w="12700">
            <a:solidFill>
              <a:srgbClr val="A6A6A6"/>
            </a:solidFill>
          </a:ln>
        </p:spPr>
        <p:txBody>
          <a:bodyPr/>
          <a:lstStyle/>
          <a:p>
            <a:endParaRPr lang="en-US"/>
          </a:p>
        </p:txBody>
      </p:sp>
      <p:sp>
        <p:nvSpPr>
          <p:cNvPr id="19" name="Picture Placeholder 2">
            <a:extLst>
              <a:ext uri="{FF2B5EF4-FFF2-40B4-BE49-F238E27FC236}">
                <a16:creationId xmlns:a16="http://schemas.microsoft.com/office/drawing/2014/main" id="{26367AA3-5DE1-4D5D-B21E-E9581768B644}"/>
              </a:ext>
            </a:extLst>
          </p:cNvPr>
          <p:cNvSpPr>
            <a:spLocks noGrp="1"/>
          </p:cNvSpPr>
          <p:nvPr>
            <p:ph type="pic" sz="quarter" idx="20"/>
          </p:nvPr>
        </p:nvSpPr>
        <p:spPr>
          <a:xfrm>
            <a:off x="4416676" y="3882813"/>
            <a:ext cx="3358647" cy="2280920"/>
          </a:xfrm>
          <a:prstGeom prst="roundRect">
            <a:avLst>
              <a:gd name="adj" fmla="val 2704"/>
            </a:avLst>
          </a:prstGeom>
          <a:pattFill prst="pct5">
            <a:fgClr>
              <a:srgbClr val="1B1E1F"/>
            </a:fgClr>
            <a:bgClr>
              <a:schemeClr val="bg1"/>
            </a:bgClr>
          </a:pattFill>
          <a:ln w="12700">
            <a:solidFill>
              <a:srgbClr val="A6A6A6"/>
            </a:solidFill>
          </a:ln>
        </p:spPr>
        <p:txBody>
          <a:bodyPr/>
          <a:lstStyle/>
          <a:p>
            <a:endParaRPr lang="en-US"/>
          </a:p>
        </p:txBody>
      </p:sp>
      <p:sp>
        <p:nvSpPr>
          <p:cNvPr id="20" name="Picture Placeholder 2">
            <a:extLst>
              <a:ext uri="{FF2B5EF4-FFF2-40B4-BE49-F238E27FC236}">
                <a16:creationId xmlns:a16="http://schemas.microsoft.com/office/drawing/2014/main" id="{48E83340-7DDE-4AC9-9F65-8CEC94B79C75}"/>
              </a:ext>
            </a:extLst>
          </p:cNvPr>
          <p:cNvSpPr>
            <a:spLocks noGrp="1"/>
          </p:cNvSpPr>
          <p:nvPr>
            <p:ph type="pic" sz="quarter" idx="21"/>
          </p:nvPr>
        </p:nvSpPr>
        <p:spPr>
          <a:xfrm>
            <a:off x="8218651" y="3882813"/>
            <a:ext cx="3358647" cy="2280920"/>
          </a:xfrm>
          <a:prstGeom prst="roundRect">
            <a:avLst>
              <a:gd name="adj" fmla="val 2611"/>
            </a:avLst>
          </a:prstGeom>
          <a:pattFill prst="pct5">
            <a:fgClr>
              <a:srgbClr val="1B1E1F"/>
            </a:fgClr>
            <a:bgClr>
              <a:schemeClr val="bg1"/>
            </a:bgClr>
          </a:pattFill>
          <a:ln w="12700">
            <a:solidFill>
              <a:srgbClr val="A6A6A6"/>
            </a:solidFill>
          </a:ln>
        </p:spPr>
        <p:txBody>
          <a:bodyPr/>
          <a:lstStyle/>
          <a:p>
            <a:endParaRPr lang="en-US"/>
          </a:p>
        </p:txBody>
      </p:sp>
    </p:spTree>
    <p:extLst>
      <p:ext uri="{BB962C8B-B14F-4D97-AF65-F5344CB8AC3E}">
        <p14:creationId xmlns:p14="http://schemas.microsoft.com/office/powerpoint/2010/main" val="3301701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1 Colum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ADA4481-CE05-7DB5-8E61-810380790C26}"/>
              </a:ext>
            </a:extLst>
          </p:cNvPr>
          <p:cNvSpPr>
            <a:spLocks noGrp="1"/>
          </p:cNvSpPr>
          <p:nvPr>
            <p:ph idx="16"/>
          </p:nvPr>
        </p:nvSpPr>
        <p:spPr>
          <a:xfrm>
            <a:off x="609600" y="1714632"/>
            <a:ext cx="10972800" cy="4635367"/>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04C3149-7735-8EEF-F9E7-8B1D374136C1}"/>
              </a:ext>
            </a:extLst>
          </p:cNvPr>
          <p:cNvSpPr>
            <a:spLocks noGrp="1"/>
          </p:cNvSpPr>
          <p:nvPr>
            <p:ph type="sldNum" sz="quarter" idx="4"/>
          </p:nvPr>
        </p:nvSpPr>
        <p:spPr>
          <a:xfrm>
            <a:off x="11526838" y="6469369"/>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5" name="Footer Placeholder 5">
            <a:extLst>
              <a:ext uri="{FF2B5EF4-FFF2-40B4-BE49-F238E27FC236}">
                <a16:creationId xmlns:a16="http://schemas.microsoft.com/office/drawing/2014/main" id="{62689F09-3492-5AFD-D997-8FCF04F6C2EA}"/>
              </a:ext>
            </a:extLst>
          </p:cNvPr>
          <p:cNvSpPr>
            <a:spLocks noGrp="1"/>
          </p:cNvSpPr>
          <p:nvPr>
            <p:ph type="ftr" sz="quarter" idx="3"/>
          </p:nvPr>
        </p:nvSpPr>
        <p:spPr>
          <a:xfrm>
            <a:off x="6698806" y="6469367"/>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6" name="Title 1">
            <a:extLst>
              <a:ext uri="{FF2B5EF4-FFF2-40B4-BE49-F238E27FC236}">
                <a16:creationId xmlns:a16="http://schemas.microsoft.com/office/drawing/2014/main" id="{14B63461-44C3-4EAF-A591-51ADB797FCE3}"/>
              </a:ext>
            </a:extLst>
          </p:cNvPr>
          <p:cNvSpPr>
            <a:spLocks noGrp="1"/>
          </p:cNvSpPr>
          <p:nvPr>
            <p:ph type="title"/>
          </p:nvPr>
        </p:nvSpPr>
        <p:spPr>
          <a:xfrm>
            <a:off x="609600" y="914605"/>
            <a:ext cx="10972800" cy="604456"/>
          </a:xfrm>
        </p:spPr>
        <p:txBody>
          <a:bodyPr vert="horz" wrap="square" lIns="0" tIns="0" rIns="0" bIns="0" rtlCol="0" anchor="b" anchorCtr="0">
            <a:noAutofit/>
          </a:bodyPr>
          <a:lstStyle>
            <a:lvl1pPr>
              <a:defRPr lang="en-US" dirty="0">
                <a:latin typeface="+mj-lt"/>
              </a:defRPr>
            </a:lvl1pPr>
          </a:lstStyle>
          <a:p>
            <a:pPr marL="0" lvl="0"/>
            <a:r>
              <a:rPr lang="en-US"/>
              <a:t>Click to edit Master title style</a:t>
            </a:r>
          </a:p>
        </p:txBody>
      </p:sp>
    </p:spTree>
    <p:extLst>
      <p:ext uri="{BB962C8B-B14F-4D97-AF65-F5344CB8AC3E}">
        <p14:creationId xmlns:p14="http://schemas.microsoft.com/office/powerpoint/2010/main" val="3016196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4C3149-7735-8EEF-F9E7-8B1D374136C1}"/>
              </a:ext>
            </a:extLst>
          </p:cNvPr>
          <p:cNvSpPr>
            <a:spLocks noGrp="1"/>
          </p:cNvSpPr>
          <p:nvPr>
            <p:ph type="sldNum" sz="quarter" idx="4"/>
          </p:nvPr>
        </p:nvSpPr>
        <p:spPr>
          <a:xfrm>
            <a:off x="11526838" y="6469369"/>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5" name="Footer Placeholder 5">
            <a:extLst>
              <a:ext uri="{FF2B5EF4-FFF2-40B4-BE49-F238E27FC236}">
                <a16:creationId xmlns:a16="http://schemas.microsoft.com/office/drawing/2014/main" id="{62689F09-3492-5AFD-D997-8FCF04F6C2EA}"/>
              </a:ext>
            </a:extLst>
          </p:cNvPr>
          <p:cNvSpPr>
            <a:spLocks noGrp="1"/>
          </p:cNvSpPr>
          <p:nvPr>
            <p:ph type="ftr" sz="quarter" idx="3"/>
          </p:nvPr>
        </p:nvSpPr>
        <p:spPr>
          <a:xfrm>
            <a:off x="6698806" y="6469367"/>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8" name="Table Placeholder 5">
            <a:extLst>
              <a:ext uri="{FF2B5EF4-FFF2-40B4-BE49-F238E27FC236}">
                <a16:creationId xmlns:a16="http://schemas.microsoft.com/office/drawing/2014/main" id="{9AB1DA97-0E61-4807-B1F5-BC593512DD9B}"/>
              </a:ext>
            </a:extLst>
          </p:cNvPr>
          <p:cNvSpPr>
            <a:spLocks noGrp="1"/>
          </p:cNvSpPr>
          <p:nvPr>
            <p:ph type="tbl" sz="quarter" idx="17"/>
          </p:nvPr>
        </p:nvSpPr>
        <p:spPr>
          <a:xfrm>
            <a:off x="609600" y="1704975"/>
            <a:ext cx="10972800" cy="4629150"/>
          </a:xfrm>
        </p:spPr>
        <p:txBody>
          <a:bodyPr/>
          <a:lstStyle/>
          <a:p>
            <a:endParaRPr lang="en-US"/>
          </a:p>
        </p:txBody>
      </p:sp>
      <p:sp>
        <p:nvSpPr>
          <p:cNvPr id="6" name="Title 1">
            <a:extLst>
              <a:ext uri="{FF2B5EF4-FFF2-40B4-BE49-F238E27FC236}">
                <a16:creationId xmlns:a16="http://schemas.microsoft.com/office/drawing/2014/main" id="{4F091900-0263-4105-9966-4B9EA2C6F258}"/>
              </a:ext>
            </a:extLst>
          </p:cNvPr>
          <p:cNvSpPr>
            <a:spLocks noGrp="1"/>
          </p:cNvSpPr>
          <p:nvPr>
            <p:ph type="title"/>
          </p:nvPr>
        </p:nvSpPr>
        <p:spPr>
          <a:xfrm>
            <a:off x="609600" y="914605"/>
            <a:ext cx="10972800" cy="604456"/>
          </a:xfrm>
        </p:spPr>
        <p:txBody>
          <a:bodyPr vert="horz" wrap="square" lIns="0" tIns="0" rIns="0" bIns="0" rtlCol="0" anchor="b" anchorCtr="0">
            <a:noAutofit/>
          </a:bodyPr>
          <a:lstStyle>
            <a:lvl1pPr>
              <a:defRPr lang="en-US" dirty="0">
                <a:latin typeface="+mj-lt"/>
              </a:defRPr>
            </a:lvl1pPr>
          </a:lstStyle>
          <a:p>
            <a:pPr marL="0" lvl="0"/>
            <a:r>
              <a:rPr lang="en-US"/>
              <a:t>Click to edit Master title style</a:t>
            </a:r>
          </a:p>
        </p:txBody>
      </p:sp>
    </p:spTree>
    <p:extLst>
      <p:ext uri="{BB962C8B-B14F-4D97-AF65-F5344CB8AC3E}">
        <p14:creationId xmlns:p14="http://schemas.microsoft.com/office/powerpoint/2010/main" val="3309732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1459A97-9102-9315-D406-20E12DA82C0D}"/>
              </a:ext>
            </a:extLst>
          </p:cNvPr>
          <p:cNvSpPr>
            <a:spLocks noGrp="1"/>
          </p:cNvSpPr>
          <p:nvPr>
            <p:ph idx="16"/>
          </p:nvPr>
        </p:nvSpPr>
        <p:spPr>
          <a:xfrm>
            <a:off x="609600" y="2157983"/>
            <a:ext cx="5300547" cy="3913632"/>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3775CCF-9A86-1585-3E52-0FD53C791D1C}"/>
              </a:ext>
            </a:extLst>
          </p:cNvPr>
          <p:cNvSpPr>
            <a:spLocks noGrp="1"/>
          </p:cNvSpPr>
          <p:nvPr>
            <p:ph type="sldNum" sz="quarter" idx="4"/>
          </p:nvPr>
        </p:nvSpPr>
        <p:spPr>
          <a:xfrm>
            <a:off x="11526838" y="6469369"/>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7" name="Footer Placeholder 5">
            <a:extLst>
              <a:ext uri="{FF2B5EF4-FFF2-40B4-BE49-F238E27FC236}">
                <a16:creationId xmlns:a16="http://schemas.microsoft.com/office/drawing/2014/main" id="{1899AC73-485A-7527-A328-50253B1037AA}"/>
              </a:ext>
            </a:extLst>
          </p:cNvPr>
          <p:cNvSpPr>
            <a:spLocks noGrp="1"/>
          </p:cNvSpPr>
          <p:nvPr>
            <p:ph type="ftr" sz="quarter" idx="3"/>
          </p:nvPr>
        </p:nvSpPr>
        <p:spPr>
          <a:xfrm>
            <a:off x="6698806" y="6469367"/>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8" name="Content Placeholder 2">
            <a:extLst>
              <a:ext uri="{FF2B5EF4-FFF2-40B4-BE49-F238E27FC236}">
                <a16:creationId xmlns:a16="http://schemas.microsoft.com/office/drawing/2014/main" id="{EC0B8C7E-6041-A9A6-FF5C-44FB80B28952}"/>
              </a:ext>
            </a:extLst>
          </p:cNvPr>
          <p:cNvSpPr>
            <a:spLocks noGrp="1"/>
          </p:cNvSpPr>
          <p:nvPr>
            <p:ph idx="17"/>
          </p:nvPr>
        </p:nvSpPr>
        <p:spPr>
          <a:xfrm>
            <a:off x="6286919" y="2157983"/>
            <a:ext cx="5300547" cy="3913632"/>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58B5E2F-B9F2-4279-978E-3DF282AF7888}"/>
              </a:ext>
            </a:extLst>
          </p:cNvPr>
          <p:cNvSpPr>
            <a:spLocks noGrp="1"/>
          </p:cNvSpPr>
          <p:nvPr>
            <p:ph type="title"/>
          </p:nvPr>
        </p:nvSpPr>
        <p:spPr>
          <a:xfrm>
            <a:off x="609600" y="914605"/>
            <a:ext cx="10972800" cy="604456"/>
          </a:xfrm>
        </p:spPr>
        <p:txBody>
          <a:bodyPr vert="horz" wrap="square" lIns="0" tIns="0" rIns="0" bIns="0" rtlCol="0" anchor="b" anchorCtr="0">
            <a:noAutofit/>
          </a:bodyPr>
          <a:lstStyle>
            <a:lvl1pPr>
              <a:defRPr lang="en-US" dirty="0">
                <a:latin typeface="+mj-lt"/>
              </a:defRPr>
            </a:lvl1pPr>
          </a:lstStyle>
          <a:p>
            <a:pPr marL="0" lvl="0"/>
            <a:r>
              <a:rPr lang="en-US"/>
              <a:t>Click to edit Master title style</a:t>
            </a:r>
          </a:p>
        </p:txBody>
      </p:sp>
    </p:spTree>
    <p:extLst>
      <p:ext uri="{BB962C8B-B14F-4D97-AF65-F5344CB8AC3E}">
        <p14:creationId xmlns:p14="http://schemas.microsoft.com/office/powerpoint/2010/main" val="1289437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txt box v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BCB462B-1EF4-8724-51F0-725934307C75}"/>
              </a:ext>
            </a:extLst>
          </p:cNvPr>
          <p:cNvSpPr>
            <a:spLocks noGrp="1"/>
          </p:cNvSpPr>
          <p:nvPr>
            <p:ph type="pic" sz="quarter" idx="19"/>
          </p:nvPr>
        </p:nvSpPr>
        <p:spPr>
          <a:xfrm>
            <a:off x="610531" y="2144714"/>
            <a:ext cx="5299732" cy="3832225"/>
          </a:xfrm>
          <a:prstGeom prst="round2DiagRect">
            <a:avLst>
              <a:gd name="adj1" fmla="val 2867"/>
              <a:gd name="adj2" fmla="val 2112"/>
            </a:avLst>
          </a:prstGeom>
          <a:solidFill>
            <a:schemeClr val="bg1">
              <a:lumMod val="95000"/>
            </a:schemeClr>
          </a:solidFill>
        </p:spPr>
        <p:txBody>
          <a:bodyPr/>
          <a:lstStyle>
            <a:lvl1pPr marL="0" indent="0">
              <a:buNone/>
              <a:defRPr/>
            </a:lvl1pPr>
          </a:lstStyle>
          <a:p>
            <a:endParaRPr lang="en-US"/>
          </a:p>
        </p:txBody>
      </p:sp>
      <p:sp>
        <p:nvSpPr>
          <p:cNvPr id="6" name="Slide Number Placeholder 5">
            <a:extLst>
              <a:ext uri="{FF2B5EF4-FFF2-40B4-BE49-F238E27FC236}">
                <a16:creationId xmlns:a16="http://schemas.microsoft.com/office/drawing/2014/main" id="{B3DD691D-C3B8-06D2-1144-C947FB137661}"/>
              </a:ext>
            </a:extLst>
          </p:cNvPr>
          <p:cNvSpPr>
            <a:spLocks noGrp="1"/>
          </p:cNvSpPr>
          <p:nvPr>
            <p:ph type="sldNum" sz="quarter" idx="4"/>
          </p:nvPr>
        </p:nvSpPr>
        <p:spPr>
          <a:xfrm>
            <a:off x="11526838" y="6470716"/>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9" name="Footer Placeholder 5">
            <a:extLst>
              <a:ext uri="{FF2B5EF4-FFF2-40B4-BE49-F238E27FC236}">
                <a16:creationId xmlns:a16="http://schemas.microsoft.com/office/drawing/2014/main" id="{C47F76B0-FA75-FD6D-3449-C10C218E3345}"/>
              </a:ext>
            </a:extLst>
          </p:cNvPr>
          <p:cNvSpPr>
            <a:spLocks noGrp="1"/>
          </p:cNvSpPr>
          <p:nvPr>
            <p:ph type="ftr" sz="quarter" idx="3"/>
          </p:nvPr>
        </p:nvSpPr>
        <p:spPr>
          <a:xfrm>
            <a:off x="6698806" y="6470714"/>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12" name="Text Placeholder 10">
            <a:extLst>
              <a:ext uri="{FF2B5EF4-FFF2-40B4-BE49-F238E27FC236}">
                <a16:creationId xmlns:a16="http://schemas.microsoft.com/office/drawing/2014/main" id="{5451D19B-9926-46B9-BA32-8D095C2F2E7B}"/>
              </a:ext>
            </a:extLst>
          </p:cNvPr>
          <p:cNvSpPr>
            <a:spLocks noGrp="1"/>
          </p:cNvSpPr>
          <p:nvPr>
            <p:ph type="body" sz="quarter" idx="18" hasCustomPrompt="1"/>
          </p:nvPr>
        </p:nvSpPr>
        <p:spPr>
          <a:xfrm>
            <a:off x="6279479" y="2148839"/>
            <a:ext cx="5306639" cy="502920"/>
          </a:xfrm>
          <a:prstGeom prst="round2SameRect">
            <a:avLst/>
          </a:prstGeom>
          <a:noFill/>
          <a:ln>
            <a:solidFill>
              <a:srgbClr val="A6A6A6"/>
            </a:solidFill>
          </a:ln>
        </p:spPr>
        <p:txBody>
          <a:bodyPr vert="horz" wrap="square" lIns="108000" tIns="0" rIns="0" bIns="0" rtlCol="0" anchor="ctr">
            <a:noAutofit/>
          </a:bodyPr>
          <a:lstStyle>
            <a:lvl1pPr>
              <a:defRPr lang="en-US" sz="1800" b="1" dirty="0">
                <a:solidFill>
                  <a:schemeClr val="tx2"/>
                </a:solidFill>
                <a:latin typeface="+mn-lt"/>
              </a:defRPr>
            </a:lvl1pPr>
          </a:lstStyle>
          <a:p>
            <a:pPr marL="0" lvl="0" indent="0">
              <a:lnSpc>
                <a:spcPts val="1780"/>
              </a:lnSpc>
              <a:spcBef>
                <a:spcPts val="0"/>
              </a:spcBef>
              <a:buNone/>
            </a:pPr>
            <a:r>
              <a:rPr lang="en-US"/>
              <a:t>Header Text here</a:t>
            </a:r>
          </a:p>
        </p:txBody>
      </p:sp>
      <p:sp>
        <p:nvSpPr>
          <p:cNvPr id="13" name="Content Placeholder 2">
            <a:extLst>
              <a:ext uri="{FF2B5EF4-FFF2-40B4-BE49-F238E27FC236}">
                <a16:creationId xmlns:a16="http://schemas.microsoft.com/office/drawing/2014/main" id="{F4BBDF12-4353-4BB5-922C-BF8B8EFABC1F}"/>
              </a:ext>
            </a:extLst>
          </p:cNvPr>
          <p:cNvSpPr>
            <a:spLocks noGrp="1"/>
          </p:cNvSpPr>
          <p:nvPr>
            <p:ph idx="20"/>
          </p:nvPr>
        </p:nvSpPr>
        <p:spPr>
          <a:xfrm>
            <a:off x="6279479" y="2651759"/>
            <a:ext cx="5306639" cy="3419856"/>
          </a:xfrm>
          <a:prstGeom prst="round2SameRect">
            <a:avLst>
              <a:gd name="adj1" fmla="val 0"/>
              <a:gd name="adj2" fmla="val 1604"/>
            </a:avLst>
          </a:prstGeom>
          <a:ln>
            <a:solidFill>
              <a:srgbClr val="A6A6A6"/>
            </a:solidFill>
          </a:ln>
        </p:spPr>
        <p:txBody>
          <a:bodyPr lIns="109728" tIns="109728" rIns="109728"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6F82A0A4-A493-405F-972D-3D19F8C16644}"/>
              </a:ext>
            </a:extLst>
          </p:cNvPr>
          <p:cNvSpPr>
            <a:spLocks noGrp="1"/>
          </p:cNvSpPr>
          <p:nvPr>
            <p:ph type="title"/>
          </p:nvPr>
        </p:nvSpPr>
        <p:spPr>
          <a:xfrm>
            <a:off x="609600" y="1112673"/>
            <a:ext cx="10967810" cy="604455"/>
          </a:xfrm>
        </p:spPr>
        <p:txBody>
          <a:bodyPr lIns="0" tIns="0" rIns="0" bIns="0" anchor="b" anchorCtr="0">
            <a:noAutofit/>
          </a:bodyPr>
          <a:lstStyle>
            <a:lvl1pPr algn="l">
              <a:defRPr sz="2800" b="1">
                <a:solidFill>
                  <a:schemeClr val="tx2"/>
                </a:solidFill>
              </a:defRPr>
            </a:lvl1pPr>
          </a:lstStyle>
          <a:p>
            <a:r>
              <a:rPr lang="en-US"/>
              <a:t>Click to edit Master title style</a:t>
            </a:r>
          </a:p>
        </p:txBody>
      </p:sp>
    </p:spTree>
    <p:extLst>
      <p:ext uri="{BB962C8B-B14F-4D97-AF65-F5344CB8AC3E}">
        <p14:creationId xmlns:p14="http://schemas.microsoft.com/office/powerpoint/2010/main" val="388362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icture 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461AA6-9479-1E32-1F32-D0A60C2F2A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Rectangle 10">
            <a:extLst>
              <a:ext uri="{FF2B5EF4-FFF2-40B4-BE49-F238E27FC236}">
                <a16:creationId xmlns:a16="http://schemas.microsoft.com/office/drawing/2014/main" id="{264B30E8-702F-46BF-8BA5-FBB22FFAD75B}"/>
              </a:ext>
            </a:extLst>
          </p:cNvPr>
          <p:cNvSpPr/>
          <p:nvPr userDrawn="1"/>
        </p:nvSpPr>
        <p:spPr>
          <a:xfrm>
            <a:off x="-1" y="0"/>
            <a:ext cx="12192000" cy="6858000"/>
          </a:xfrm>
          <a:prstGeom prst="rect">
            <a:avLst/>
          </a:prstGeom>
          <a:gradFill>
            <a:gsLst>
              <a:gs pos="100000">
                <a:schemeClr val="tx1">
                  <a:alpha val="45000"/>
                </a:schemeClr>
              </a:gs>
              <a:gs pos="90000">
                <a:schemeClr val="tx1">
                  <a:alpha val="35000"/>
                </a:schemeClr>
              </a:gs>
              <a:gs pos="55000">
                <a:schemeClr val="tx1">
                  <a:alpha val="25000"/>
                </a:schemeClr>
              </a:gs>
              <a:gs pos="69000">
                <a:schemeClr val="tx1">
                  <a:alpha val="0"/>
                </a:schemeClr>
              </a:gs>
              <a:gs pos="26000">
                <a:schemeClr val="tx1">
                  <a:alpha val="42000"/>
                </a:schemeClr>
              </a:gs>
              <a:gs pos="505">
                <a:schemeClr val="tx1">
                  <a:alpha val="55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49E5C-9516-315C-4B8E-2F954E13BC7A}"/>
              </a:ext>
            </a:extLst>
          </p:cNvPr>
          <p:cNvSpPr>
            <a:spLocks noGrp="1"/>
          </p:cNvSpPr>
          <p:nvPr>
            <p:ph type="ctrTitle"/>
          </p:nvPr>
        </p:nvSpPr>
        <p:spPr>
          <a:xfrm>
            <a:off x="609599" y="2695475"/>
            <a:ext cx="6502401" cy="1665540"/>
          </a:xfrm>
        </p:spPr>
        <p:txBody>
          <a:bodyPr wrap="square" lIns="0" tIns="0" rIns="0" bIns="0" anchor="t" anchorCtr="0">
            <a:noAutofit/>
          </a:bodyPr>
          <a:lstStyle>
            <a:lvl1pPr algn="l">
              <a:defRPr sz="6000" b="0" i="0">
                <a:solidFill>
                  <a:schemeClr val="bg1"/>
                </a:solidFill>
                <a:latin typeface="Jost Medium" pitchFamily="2" charset="77"/>
                <a:ea typeface="Jost Medium" pitchFamily="2" charset="77"/>
              </a:defRPr>
            </a:lvl1pPr>
          </a:lstStyle>
          <a:p>
            <a:r>
              <a:rPr lang="en-US"/>
              <a:t>Click to edit Master title style</a:t>
            </a:r>
          </a:p>
        </p:txBody>
      </p:sp>
      <p:sp>
        <p:nvSpPr>
          <p:cNvPr id="13" name="Text Placeholder 12">
            <a:extLst>
              <a:ext uri="{FF2B5EF4-FFF2-40B4-BE49-F238E27FC236}">
                <a16:creationId xmlns:a16="http://schemas.microsoft.com/office/drawing/2014/main" id="{733A2EFE-1026-1D07-F5C5-D739F270B54B}"/>
              </a:ext>
            </a:extLst>
          </p:cNvPr>
          <p:cNvSpPr>
            <a:spLocks noGrp="1"/>
          </p:cNvSpPr>
          <p:nvPr>
            <p:ph type="body" sz="quarter" idx="10"/>
          </p:nvPr>
        </p:nvSpPr>
        <p:spPr>
          <a:xfrm>
            <a:off x="609097" y="4661707"/>
            <a:ext cx="7516368" cy="777397"/>
          </a:xfrm>
        </p:spPr>
        <p:txBody>
          <a:bodyPr wrap="square" lIns="0" tIns="0" rIns="0" bIns="0">
            <a:normAutofit/>
          </a:bodyPr>
          <a:lstStyle>
            <a:lvl1pPr marL="0" indent="0">
              <a:buNone/>
              <a:defRPr sz="2500" b="0" i="0">
                <a:solidFill>
                  <a:schemeClr val="bg1"/>
                </a:solidFill>
                <a:latin typeface="Jost Medium" pitchFamily="2" charset="77"/>
                <a:ea typeface="Jost Medium" pitchFamily="2" charset="77"/>
              </a:defRPr>
            </a:lvl1pPr>
          </a:lstStyle>
          <a:p>
            <a:pPr lvl="0"/>
            <a:r>
              <a:rPr lang="en-US"/>
              <a:t>Click to edit Master text styles</a:t>
            </a:r>
          </a:p>
        </p:txBody>
      </p:sp>
      <p:sp>
        <p:nvSpPr>
          <p:cNvPr id="9" name="Slide Number Placeholder 5">
            <a:extLst>
              <a:ext uri="{FF2B5EF4-FFF2-40B4-BE49-F238E27FC236}">
                <a16:creationId xmlns:a16="http://schemas.microsoft.com/office/drawing/2014/main" id="{AB92DDA6-3983-3608-1FB9-230427C6D470}"/>
              </a:ext>
            </a:extLst>
          </p:cNvPr>
          <p:cNvSpPr>
            <a:spLocks noGrp="1"/>
          </p:cNvSpPr>
          <p:nvPr>
            <p:ph type="sldNum" sz="quarter" idx="4"/>
          </p:nvPr>
        </p:nvSpPr>
        <p:spPr>
          <a:xfrm>
            <a:off x="11518899" y="6461431"/>
            <a:ext cx="469900" cy="193369"/>
          </a:xfrm>
          <a:prstGeom prst="rect">
            <a:avLst/>
          </a:prstGeom>
        </p:spPr>
        <p:txBody>
          <a:bodyPr vert="horz" wrap="square" lIns="0" tIns="0" rIns="0" bIns="0" rtlCol="0" anchor="b" anchorCtr="0"/>
          <a:lstStyle>
            <a:lvl1pPr algn="r">
              <a:defRPr sz="1000" b="1" i="0">
                <a:solidFill>
                  <a:schemeClr val="bg1"/>
                </a:solidFill>
                <a:latin typeface="Jost Medium" pitchFamily="2" charset="77"/>
                <a:ea typeface="Jost Medium" pitchFamily="2" charset="77"/>
              </a:defRPr>
            </a:lvl1pPr>
          </a:lstStyle>
          <a:p>
            <a:fld id="{D56C3BBE-A286-8A42-8D1F-96885F6DDE08}" type="slidenum">
              <a:rPr lang="en-US" smtClean="0"/>
              <a:pPr/>
              <a:t>‹#›</a:t>
            </a:fld>
            <a:endParaRPr lang="en-US"/>
          </a:p>
        </p:txBody>
      </p:sp>
      <p:sp>
        <p:nvSpPr>
          <p:cNvPr id="10" name="Footer Placeholder 5">
            <a:extLst>
              <a:ext uri="{FF2B5EF4-FFF2-40B4-BE49-F238E27FC236}">
                <a16:creationId xmlns:a16="http://schemas.microsoft.com/office/drawing/2014/main" id="{BD94B57F-13A5-4206-2CBB-6A93A8B52EB8}"/>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Jost Medium" pitchFamily="2" charset="77"/>
                <a:ea typeface="Jost Medium" pitchFamily="2" charset="77"/>
              </a:defRPr>
            </a:lvl1pPr>
          </a:lstStyle>
          <a:p>
            <a:r>
              <a:rPr lang="en-US"/>
              <a:t>NCR </a:t>
            </a:r>
            <a:r>
              <a:rPr lang="en-US" err="1"/>
              <a:t>Voyix</a:t>
            </a:r>
            <a:r>
              <a:rPr lang="en-US"/>
              <a:t> Confidential</a:t>
            </a:r>
          </a:p>
        </p:txBody>
      </p:sp>
      <p:pic>
        <p:nvPicPr>
          <p:cNvPr id="14" name="Graphic 13">
            <a:extLst>
              <a:ext uri="{FF2B5EF4-FFF2-40B4-BE49-F238E27FC236}">
                <a16:creationId xmlns:a16="http://schemas.microsoft.com/office/drawing/2014/main" id="{A8B657B2-D4F9-4CFF-A44A-1E57CE0373D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Tree>
    <p:extLst>
      <p:ext uri="{BB962C8B-B14F-4D97-AF65-F5344CB8AC3E}">
        <p14:creationId xmlns:p14="http://schemas.microsoft.com/office/powerpoint/2010/main" val="1314702852"/>
      </p:ext>
    </p:extLst>
  </p:cSld>
  <p:clrMapOvr>
    <a:masterClrMapping/>
  </p:clrMapOvr>
  <p:extLst>
    <p:ext uri="{DCECCB84-F9BA-43D5-87BE-67443E8EF086}">
      <p15:sldGuideLst xmlns:p15="http://schemas.microsoft.com/office/powerpoint/2012/main">
        <p15:guide id="1" orient="horz" pos="264"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icture on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0EA2B09-F085-8385-995D-10134F8454B5}"/>
              </a:ext>
            </a:extLst>
          </p:cNvPr>
          <p:cNvSpPr>
            <a:spLocks noGrp="1"/>
          </p:cNvSpPr>
          <p:nvPr>
            <p:ph type="pic" sz="quarter" idx="17"/>
          </p:nvPr>
        </p:nvSpPr>
        <p:spPr>
          <a:xfrm>
            <a:off x="6096000" y="0"/>
            <a:ext cx="6096000" cy="6858000"/>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E65AD9C8-DB6E-6E6E-A223-A118CE5C0195}"/>
              </a:ext>
            </a:extLst>
          </p:cNvPr>
          <p:cNvSpPr>
            <a:spLocks noGrp="1"/>
          </p:cNvSpPr>
          <p:nvPr>
            <p:ph type="title"/>
          </p:nvPr>
        </p:nvSpPr>
        <p:spPr>
          <a:xfrm>
            <a:off x="609600" y="893952"/>
            <a:ext cx="5486400" cy="604456"/>
          </a:xfrm>
        </p:spPr>
        <p:txBody>
          <a:bodyPr lIns="0" tIns="0" rIns="0" bIns="0" anchor="b" anchorCtr="0">
            <a:noAutofit/>
          </a:bodyPr>
          <a:lstStyle>
            <a:lvl1pPr marL="0" algn="l" defTabSz="914377" rtl="0" eaLnBrk="1" latinLnBrk="0" hangingPunct="1">
              <a:lnSpc>
                <a:spcPct val="90000"/>
              </a:lnSpc>
              <a:spcBef>
                <a:spcPct val="0"/>
              </a:spcBef>
              <a:buNone/>
              <a:defRPr lang="en-US" sz="2800" b="1" i="0" kern="1200" dirty="0">
                <a:solidFill>
                  <a:schemeClr val="tx2"/>
                </a:solidFill>
                <a:latin typeface="+mj-lt"/>
                <a:ea typeface="+mj-ea"/>
                <a:cs typeface="+mj-cs"/>
              </a:defRPr>
            </a:lvl1pPr>
          </a:lstStyle>
          <a:p>
            <a:r>
              <a:rPr lang="en-US"/>
              <a:t>Click to edit Master title style</a:t>
            </a:r>
          </a:p>
        </p:txBody>
      </p:sp>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09601" y="1611794"/>
            <a:ext cx="5300546" cy="465137"/>
          </a:xfrm>
        </p:spPr>
        <p:txBody>
          <a:bodyPr lIns="0" tIns="0" rIns="0" bIns="0"/>
          <a:lstStyle>
            <a:lvl1pPr marL="0" indent="0">
              <a:buNone/>
              <a:defRPr sz="2000">
                <a:solidFill>
                  <a:schemeClr val="tx1"/>
                </a:solidFill>
              </a:defRPr>
            </a:lvl1pPr>
          </a:lstStyle>
          <a:p>
            <a:pPr lvl="0"/>
            <a:r>
              <a:rPr lang="en-US"/>
              <a:t>Header Text here</a:t>
            </a:r>
          </a:p>
        </p:txBody>
      </p:sp>
      <p:sp>
        <p:nvSpPr>
          <p:cNvPr id="14" name="Slide Number Placeholder 13">
            <a:extLst>
              <a:ext uri="{FF2B5EF4-FFF2-40B4-BE49-F238E27FC236}">
                <a16:creationId xmlns:a16="http://schemas.microsoft.com/office/drawing/2014/main" id="{860E03C0-B80F-6F84-A4A9-D1269CA97139}"/>
              </a:ext>
            </a:extLst>
          </p:cNvPr>
          <p:cNvSpPr>
            <a:spLocks noGrp="1"/>
          </p:cNvSpPr>
          <p:nvPr>
            <p:ph type="sldNum" sz="quarter" idx="15"/>
          </p:nvPr>
        </p:nvSpPr>
        <p:spPr/>
        <p:txBody>
          <a:bodyPr/>
          <a:lstStyle>
            <a:lvl1pPr>
              <a:defRPr sz="1000">
                <a:solidFill>
                  <a:schemeClr val="bg1">
                    <a:lumMod val="95000"/>
                  </a:schemeClr>
                </a:solidFill>
              </a:defRPr>
            </a:lvl1pPr>
          </a:lstStyle>
          <a:p>
            <a:fld id="{D56C3BBE-A286-8A42-8D1F-96885F6DDE08}" type="slidenum">
              <a:rPr lang="en-US" smtClean="0"/>
              <a:pPr/>
              <a:t>‹#›</a:t>
            </a:fld>
            <a:endParaRPr lang="en-US"/>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p:nvPr>
        </p:nvSpPr>
        <p:spPr>
          <a:xfrm>
            <a:off x="620752" y="2244076"/>
            <a:ext cx="5289395" cy="3732979"/>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a:extLst>
              <a:ext uri="{FF2B5EF4-FFF2-40B4-BE49-F238E27FC236}">
                <a16:creationId xmlns:a16="http://schemas.microsoft.com/office/drawing/2014/main" id="{CB14D498-E1C0-8F30-65D4-D6EE0CD4C0E9}"/>
              </a:ext>
            </a:extLst>
          </p:cNvPr>
          <p:cNvSpPr>
            <a:spLocks noGrp="1"/>
          </p:cNvSpPr>
          <p:nvPr>
            <p:ph type="ftr" sz="quarter" idx="3"/>
          </p:nvPr>
        </p:nvSpPr>
        <p:spPr>
          <a:xfrm>
            <a:off x="6698806" y="6470716"/>
            <a:ext cx="4828032" cy="192024"/>
          </a:xfrm>
          <a:prstGeom prst="rect">
            <a:avLst/>
          </a:prstGeom>
        </p:spPr>
        <p:txBody>
          <a:bodyPr lIns="0" tIns="0" rIns="0" bIns="0" anchor="b" anchorCtr="0"/>
          <a:lstStyle>
            <a:lvl1pPr algn="r">
              <a:defRPr sz="800">
                <a:solidFill>
                  <a:schemeClr val="bg1">
                    <a:lumMod val="95000"/>
                  </a:schemeClr>
                </a:solidFill>
              </a:defRPr>
            </a:lvl1pPr>
          </a:lstStyle>
          <a:p>
            <a:r>
              <a:rPr lang="en-US"/>
              <a:t>NCR Confidential</a:t>
            </a:r>
          </a:p>
        </p:txBody>
      </p:sp>
    </p:spTree>
    <p:extLst>
      <p:ext uri="{BB962C8B-B14F-4D97-AF65-F5344CB8AC3E}">
        <p14:creationId xmlns:p14="http://schemas.microsoft.com/office/powerpoint/2010/main" val="1900060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F687B720-CC38-4AED-BC06-DE6C27E2B4B1}"/>
              </a:ext>
            </a:extLst>
          </p:cNvPr>
          <p:cNvSpPr>
            <a:spLocks noGrp="1"/>
          </p:cNvSpPr>
          <p:nvPr>
            <p:ph type="pic" sz="quarter" idx="26"/>
          </p:nvPr>
        </p:nvSpPr>
        <p:spPr>
          <a:xfrm>
            <a:off x="6096000" y="13109"/>
            <a:ext cx="6096000" cy="2230967"/>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16" name="Picture Placeholder 8">
            <a:extLst>
              <a:ext uri="{FF2B5EF4-FFF2-40B4-BE49-F238E27FC236}">
                <a16:creationId xmlns:a16="http://schemas.microsoft.com/office/drawing/2014/main" id="{86C923DA-E948-4E33-B2D3-70C8CDFFF442}"/>
              </a:ext>
            </a:extLst>
          </p:cNvPr>
          <p:cNvSpPr>
            <a:spLocks noGrp="1"/>
          </p:cNvSpPr>
          <p:nvPr>
            <p:ph type="pic" sz="quarter" idx="27"/>
          </p:nvPr>
        </p:nvSpPr>
        <p:spPr>
          <a:xfrm>
            <a:off x="6096000" y="2320413"/>
            <a:ext cx="6096000" cy="2230967"/>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17" name="Picture Placeholder 8">
            <a:extLst>
              <a:ext uri="{FF2B5EF4-FFF2-40B4-BE49-F238E27FC236}">
                <a16:creationId xmlns:a16="http://schemas.microsoft.com/office/drawing/2014/main" id="{F05EA0CC-1B37-49E7-ACFD-0E2A15004D65}"/>
              </a:ext>
            </a:extLst>
          </p:cNvPr>
          <p:cNvSpPr>
            <a:spLocks noGrp="1"/>
          </p:cNvSpPr>
          <p:nvPr>
            <p:ph type="pic" sz="quarter" idx="28"/>
          </p:nvPr>
        </p:nvSpPr>
        <p:spPr>
          <a:xfrm>
            <a:off x="6096000" y="4627715"/>
            <a:ext cx="6096000" cy="2230967"/>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E65AD9C8-DB6E-6E6E-A223-A118CE5C0195}"/>
              </a:ext>
            </a:extLst>
          </p:cNvPr>
          <p:cNvSpPr>
            <a:spLocks noGrp="1"/>
          </p:cNvSpPr>
          <p:nvPr>
            <p:ph type="title"/>
          </p:nvPr>
        </p:nvSpPr>
        <p:spPr>
          <a:xfrm>
            <a:off x="609600" y="893952"/>
            <a:ext cx="5486400" cy="604456"/>
          </a:xfrm>
        </p:spPr>
        <p:txBody>
          <a:bodyPr lIns="0" tIns="0" rIns="0" bIns="0" anchor="b" anchorCtr="0">
            <a:noAutofit/>
          </a:bodyPr>
          <a:lstStyle>
            <a:lvl1pPr marL="0" algn="l" defTabSz="914377" rtl="0" eaLnBrk="1" latinLnBrk="0" hangingPunct="1">
              <a:lnSpc>
                <a:spcPct val="90000"/>
              </a:lnSpc>
              <a:spcBef>
                <a:spcPct val="0"/>
              </a:spcBef>
              <a:buNone/>
              <a:defRPr lang="en-US" sz="2800" b="1" i="0" kern="1200" dirty="0">
                <a:solidFill>
                  <a:schemeClr val="tx2"/>
                </a:solidFill>
                <a:latin typeface="+mj-lt"/>
                <a:ea typeface="+mj-ea"/>
                <a:cs typeface="+mj-cs"/>
              </a:defRPr>
            </a:lvl1pPr>
          </a:lstStyle>
          <a:p>
            <a:r>
              <a:rPr lang="en-US"/>
              <a:t>Click to edit Master title style</a:t>
            </a:r>
          </a:p>
        </p:txBody>
      </p:sp>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09601" y="1611794"/>
            <a:ext cx="5300546" cy="465137"/>
          </a:xfrm>
        </p:spPr>
        <p:txBody>
          <a:bodyPr lIns="0" tIns="0" rIns="0" bIns="0"/>
          <a:lstStyle>
            <a:lvl1pPr marL="0" indent="0">
              <a:buNone/>
              <a:defRPr sz="2000">
                <a:solidFill>
                  <a:schemeClr val="tx1"/>
                </a:solidFill>
              </a:defRPr>
            </a:lvl1pPr>
          </a:lstStyle>
          <a:p>
            <a:pPr lvl="0"/>
            <a:r>
              <a:rPr lang="en-US"/>
              <a:t>Header Text here</a:t>
            </a:r>
          </a:p>
        </p:txBody>
      </p:sp>
      <p:sp>
        <p:nvSpPr>
          <p:cNvPr id="14" name="Slide Number Placeholder 13">
            <a:extLst>
              <a:ext uri="{FF2B5EF4-FFF2-40B4-BE49-F238E27FC236}">
                <a16:creationId xmlns:a16="http://schemas.microsoft.com/office/drawing/2014/main" id="{860E03C0-B80F-6F84-A4A9-D1269CA97139}"/>
              </a:ext>
            </a:extLst>
          </p:cNvPr>
          <p:cNvSpPr>
            <a:spLocks noGrp="1"/>
          </p:cNvSpPr>
          <p:nvPr>
            <p:ph type="sldNum" sz="quarter" idx="15"/>
          </p:nvPr>
        </p:nvSpPr>
        <p:spPr/>
        <p:txBody>
          <a:bodyPr/>
          <a:lstStyle>
            <a:lvl1pPr>
              <a:defRPr sz="1000">
                <a:solidFill>
                  <a:schemeClr val="bg1">
                    <a:lumMod val="95000"/>
                  </a:schemeClr>
                </a:solidFill>
              </a:defRPr>
            </a:lvl1pPr>
          </a:lstStyle>
          <a:p>
            <a:fld id="{D56C3BBE-A286-8A42-8D1F-96885F6DDE08}" type="slidenum">
              <a:rPr lang="en-US" smtClean="0"/>
              <a:pPr/>
              <a:t>‹#›</a:t>
            </a:fld>
            <a:endParaRPr lang="en-US"/>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p:nvPr>
        </p:nvSpPr>
        <p:spPr>
          <a:xfrm>
            <a:off x="620752" y="2244076"/>
            <a:ext cx="5289395" cy="3732979"/>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a:extLst>
              <a:ext uri="{FF2B5EF4-FFF2-40B4-BE49-F238E27FC236}">
                <a16:creationId xmlns:a16="http://schemas.microsoft.com/office/drawing/2014/main" id="{CB14D498-E1C0-8F30-65D4-D6EE0CD4C0E9}"/>
              </a:ext>
            </a:extLst>
          </p:cNvPr>
          <p:cNvSpPr>
            <a:spLocks noGrp="1"/>
          </p:cNvSpPr>
          <p:nvPr>
            <p:ph type="ftr" sz="quarter" idx="3"/>
          </p:nvPr>
        </p:nvSpPr>
        <p:spPr>
          <a:xfrm>
            <a:off x="6698806" y="6470716"/>
            <a:ext cx="4828032" cy="192024"/>
          </a:xfrm>
          <a:prstGeom prst="rect">
            <a:avLst/>
          </a:prstGeom>
        </p:spPr>
        <p:txBody>
          <a:bodyPr lIns="0" tIns="0" rIns="0" bIns="0" anchor="b" anchorCtr="0"/>
          <a:lstStyle>
            <a:lvl1pPr algn="r">
              <a:defRPr sz="800">
                <a:solidFill>
                  <a:schemeClr val="bg1">
                    <a:lumMod val="95000"/>
                  </a:schemeClr>
                </a:solidFill>
              </a:defRPr>
            </a:lvl1pPr>
          </a:lstStyle>
          <a:p>
            <a:r>
              <a:rPr lang="en-US"/>
              <a:t>NCR Confidential</a:t>
            </a:r>
          </a:p>
        </p:txBody>
      </p:sp>
    </p:spTree>
    <p:extLst>
      <p:ext uri="{BB962C8B-B14F-4D97-AF65-F5344CB8AC3E}">
        <p14:creationId xmlns:p14="http://schemas.microsoft.com/office/powerpoint/2010/main" val="3785560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0EA2B09-F085-8385-995D-10134F8454B5}"/>
              </a:ext>
            </a:extLst>
          </p:cNvPr>
          <p:cNvSpPr>
            <a:spLocks noGrp="1"/>
          </p:cNvSpPr>
          <p:nvPr>
            <p:ph type="pic" sz="quarter" idx="17"/>
          </p:nvPr>
        </p:nvSpPr>
        <p:spPr>
          <a:xfrm>
            <a:off x="0" y="0"/>
            <a:ext cx="6096000" cy="6858000"/>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E65AD9C8-DB6E-6E6E-A223-A118CE5C0195}"/>
              </a:ext>
            </a:extLst>
          </p:cNvPr>
          <p:cNvSpPr>
            <a:spLocks noGrp="1"/>
          </p:cNvSpPr>
          <p:nvPr>
            <p:ph type="title"/>
          </p:nvPr>
        </p:nvSpPr>
        <p:spPr>
          <a:xfrm>
            <a:off x="6510338" y="893952"/>
            <a:ext cx="5486400" cy="604456"/>
          </a:xfrm>
        </p:spPr>
        <p:txBody>
          <a:bodyPr lIns="0" tIns="0" rIns="0" bIns="0" anchor="b" anchorCtr="0">
            <a:noAutofit/>
          </a:bodyPr>
          <a:lstStyle>
            <a:lvl1pPr marL="0" algn="l" defTabSz="914377" rtl="0" eaLnBrk="1" latinLnBrk="0" hangingPunct="1">
              <a:lnSpc>
                <a:spcPct val="90000"/>
              </a:lnSpc>
              <a:spcBef>
                <a:spcPct val="0"/>
              </a:spcBef>
              <a:buNone/>
              <a:defRPr lang="en-US" sz="2800" b="1" i="0" kern="1200" dirty="0">
                <a:solidFill>
                  <a:schemeClr val="tx2"/>
                </a:solidFill>
                <a:latin typeface="+mj-lt"/>
                <a:ea typeface="+mj-ea"/>
                <a:cs typeface="+mj-cs"/>
              </a:defRPr>
            </a:lvl1pPr>
          </a:lstStyle>
          <a:p>
            <a:r>
              <a:rPr lang="en-US"/>
              <a:t>Click to edit Master title style</a:t>
            </a:r>
          </a:p>
        </p:txBody>
      </p:sp>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510339" y="1611794"/>
            <a:ext cx="5300546" cy="465137"/>
          </a:xfrm>
        </p:spPr>
        <p:txBody>
          <a:bodyPr lIns="0" tIns="0" rIns="0" bIns="0"/>
          <a:lstStyle>
            <a:lvl1pPr marL="0" indent="0">
              <a:buNone/>
              <a:defRPr sz="2000">
                <a:solidFill>
                  <a:schemeClr val="tx1"/>
                </a:solidFill>
              </a:defRPr>
            </a:lvl1pPr>
          </a:lstStyle>
          <a:p>
            <a:pPr lvl="0"/>
            <a:r>
              <a:rPr lang="en-US"/>
              <a:t>Header Text here</a:t>
            </a:r>
          </a:p>
        </p:txBody>
      </p:sp>
      <p:sp>
        <p:nvSpPr>
          <p:cNvPr id="14" name="Slide Number Placeholder 13">
            <a:extLst>
              <a:ext uri="{FF2B5EF4-FFF2-40B4-BE49-F238E27FC236}">
                <a16:creationId xmlns:a16="http://schemas.microsoft.com/office/drawing/2014/main" id="{860E03C0-B80F-6F84-A4A9-D1269CA97139}"/>
              </a:ext>
            </a:extLst>
          </p:cNvPr>
          <p:cNvSpPr>
            <a:spLocks noGrp="1"/>
          </p:cNvSpPr>
          <p:nvPr>
            <p:ph type="sldNum" sz="quarter" idx="15"/>
          </p:nvPr>
        </p:nvSpPr>
        <p:spPr/>
        <p:txBody>
          <a:bodyPr/>
          <a:lstStyle>
            <a:lvl1pPr>
              <a:defRPr sz="1000">
                <a:solidFill>
                  <a:schemeClr val="tx1"/>
                </a:solidFill>
              </a:defRPr>
            </a:lvl1pPr>
          </a:lstStyle>
          <a:p>
            <a:fld id="{D56C3BBE-A286-8A42-8D1F-96885F6DDE08}" type="slidenum">
              <a:rPr lang="en-US" smtClean="0"/>
              <a:pPr/>
              <a:t>‹#›</a:t>
            </a:fld>
            <a:endParaRPr lang="en-US"/>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p:nvPr>
        </p:nvSpPr>
        <p:spPr>
          <a:xfrm>
            <a:off x="6521490" y="2244076"/>
            <a:ext cx="5289395" cy="3732979"/>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a:extLst>
              <a:ext uri="{FF2B5EF4-FFF2-40B4-BE49-F238E27FC236}">
                <a16:creationId xmlns:a16="http://schemas.microsoft.com/office/drawing/2014/main" id="{CB14D498-E1C0-8F30-65D4-D6EE0CD4C0E9}"/>
              </a:ext>
            </a:extLst>
          </p:cNvPr>
          <p:cNvSpPr>
            <a:spLocks noGrp="1"/>
          </p:cNvSpPr>
          <p:nvPr>
            <p:ph type="ftr" sz="quarter" idx="3"/>
          </p:nvPr>
        </p:nvSpPr>
        <p:spPr>
          <a:xfrm>
            <a:off x="6698806" y="6470716"/>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Tree>
    <p:extLst>
      <p:ext uri="{BB962C8B-B14F-4D97-AF65-F5344CB8AC3E}">
        <p14:creationId xmlns:p14="http://schemas.microsoft.com/office/powerpoint/2010/main" val="2285296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s graphs layout v2">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1459A97-9102-9315-D406-20E12DA82C0D}"/>
              </a:ext>
            </a:extLst>
          </p:cNvPr>
          <p:cNvSpPr>
            <a:spLocks noGrp="1"/>
          </p:cNvSpPr>
          <p:nvPr>
            <p:ph idx="16"/>
          </p:nvPr>
        </p:nvSpPr>
        <p:spPr>
          <a:xfrm>
            <a:off x="609601" y="2157983"/>
            <a:ext cx="2124073" cy="1865967"/>
          </a:xfrm>
          <a:ln>
            <a:solidFill>
              <a:srgbClr val="B280FF"/>
            </a:solidFill>
            <a:miter lim="800000"/>
          </a:ln>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439D3D50-67DA-88E2-53A8-15A7782DFAA3}"/>
              </a:ext>
            </a:extLst>
          </p:cNvPr>
          <p:cNvSpPr>
            <a:spLocks noGrp="1"/>
          </p:cNvSpPr>
          <p:nvPr>
            <p:ph type="chart" sz="quarter" idx="17"/>
          </p:nvPr>
        </p:nvSpPr>
        <p:spPr>
          <a:xfrm>
            <a:off x="2847975" y="2157983"/>
            <a:ext cx="8734425" cy="3861696"/>
          </a:xfrm>
        </p:spPr>
        <p:txBody>
          <a:bodyPr/>
          <a:lstStyle>
            <a:lvl1pPr marL="0" indent="0">
              <a:buNone/>
              <a:defRPr/>
            </a:lvl1pPr>
          </a:lstStyle>
          <a:p>
            <a:endParaRPr lang="en-US"/>
          </a:p>
        </p:txBody>
      </p:sp>
      <p:sp>
        <p:nvSpPr>
          <p:cNvPr id="4" name="Slide Number Placeholder 5">
            <a:extLst>
              <a:ext uri="{FF2B5EF4-FFF2-40B4-BE49-F238E27FC236}">
                <a16:creationId xmlns:a16="http://schemas.microsoft.com/office/drawing/2014/main" id="{2B37707D-DAB0-245D-FD47-A4144CF3E25F}"/>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5" name="Footer Placeholder 5">
            <a:extLst>
              <a:ext uri="{FF2B5EF4-FFF2-40B4-BE49-F238E27FC236}">
                <a16:creationId xmlns:a16="http://schemas.microsoft.com/office/drawing/2014/main" id="{9583BD16-784E-DA18-FDBA-DB5F3E25EF1C}"/>
              </a:ext>
            </a:extLst>
          </p:cNvPr>
          <p:cNvSpPr>
            <a:spLocks noGrp="1"/>
          </p:cNvSpPr>
          <p:nvPr>
            <p:ph type="ftr" sz="quarter" idx="3"/>
          </p:nvPr>
        </p:nvSpPr>
        <p:spPr>
          <a:xfrm>
            <a:off x="6698806" y="6466495"/>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9" name="Content Placeholder 2">
            <a:extLst>
              <a:ext uri="{FF2B5EF4-FFF2-40B4-BE49-F238E27FC236}">
                <a16:creationId xmlns:a16="http://schemas.microsoft.com/office/drawing/2014/main" id="{EC4E51DB-67A3-4D44-B2A4-899A02AD37E1}"/>
              </a:ext>
            </a:extLst>
          </p:cNvPr>
          <p:cNvSpPr>
            <a:spLocks noGrp="1"/>
          </p:cNvSpPr>
          <p:nvPr>
            <p:ph idx="18"/>
          </p:nvPr>
        </p:nvSpPr>
        <p:spPr>
          <a:xfrm>
            <a:off x="609601" y="4153712"/>
            <a:ext cx="2124073" cy="1865967"/>
          </a:xfrm>
          <a:ln>
            <a:solidFill>
              <a:srgbClr val="A6A6A6"/>
            </a:solidFill>
            <a:miter lim="800000"/>
          </a:ln>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86EBA9A-B4DF-4A31-8C34-2EA6BD9DE351}"/>
              </a:ext>
            </a:extLst>
          </p:cNvPr>
          <p:cNvSpPr>
            <a:spLocks noGrp="1"/>
          </p:cNvSpPr>
          <p:nvPr>
            <p:ph type="title"/>
          </p:nvPr>
        </p:nvSpPr>
        <p:spPr>
          <a:xfrm>
            <a:off x="609600" y="914605"/>
            <a:ext cx="10972800" cy="604456"/>
          </a:xfrm>
        </p:spPr>
        <p:txBody>
          <a:bodyPr vert="horz" wrap="square" lIns="0" tIns="0" rIns="0" bIns="0" rtlCol="0" anchor="b" anchorCtr="0">
            <a:noAutofit/>
          </a:bodyPr>
          <a:lstStyle>
            <a:lvl1pPr>
              <a:defRPr lang="en-US" dirty="0">
                <a:latin typeface="+mj-lt"/>
              </a:defRPr>
            </a:lvl1pPr>
          </a:lstStyle>
          <a:p>
            <a:pPr marL="0" lvl="0"/>
            <a:r>
              <a:rPr lang="en-US"/>
              <a:t>Click to edit Master title style</a:t>
            </a:r>
          </a:p>
        </p:txBody>
      </p:sp>
    </p:spTree>
    <p:extLst>
      <p:ext uri="{BB962C8B-B14F-4D97-AF65-F5344CB8AC3E}">
        <p14:creationId xmlns:p14="http://schemas.microsoft.com/office/powerpoint/2010/main" val="1204889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D9C8-DB6E-6E6E-A223-A118CE5C0195}"/>
              </a:ext>
            </a:extLst>
          </p:cNvPr>
          <p:cNvSpPr>
            <a:spLocks noGrp="1"/>
          </p:cNvSpPr>
          <p:nvPr>
            <p:ph type="title"/>
          </p:nvPr>
        </p:nvSpPr>
        <p:spPr>
          <a:xfrm>
            <a:off x="6098495" y="1303173"/>
            <a:ext cx="5725205" cy="604455"/>
          </a:xfrm>
        </p:spPr>
        <p:txBody>
          <a:bodyPr lIns="0" tIns="0" rIns="0" bIns="0" anchor="t" anchorCtr="0">
            <a:noAutofit/>
          </a:bodyPr>
          <a:lstStyle>
            <a:lvl1pPr algn="l">
              <a:defRPr sz="2800" b="1">
                <a:solidFill>
                  <a:schemeClr val="tx2"/>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p:nvPr>
        </p:nvSpPr>
        <p:spPr>
          <a:xfrm>
            <a:off x="6096000" y="2122289"/>
            <a:ext cx="5725204" cy="3913632"/>
          </a:xfrm>
        </p:spPr>
        <p:txBody>
          <a:bodyPr lIns="0" tIns="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5">
            <a:extLst>
              <a:ext uri="{FF2B5EF4-FFF2-40B4-BE49-F238E27FC236}">
                <a16:creationId xmlns:a16="http://schemas.microsoft.com/office/drawing/2014/main" id="{E0194C68-3587-4B8E-9239-A4A9E88F507A}"/>
              </a:ext>
            </a:extLst>
          </p:cNvPr>
          <p:cNvSpPr>
            <a:spLocks noGrp="1"/>
          </p:cNvSpPr>
          <p:nvPr>
            <p:ph type="pic" sz="quarter" idx="33"/>
          </p:nvPr>
        </p:nvSpPr>
        <p:spPr>
          <a:xfrm>
            <a:off x="855932" y="1145118"/>
            <a:ext cx="1568449" cy="1587500"/>
          </a:xfrm>
        </p:spPr>
        <p:txBody>
          <a:bodyPr/>
          <a:lstStyle/>
          <a:p>
            <a:endParaRPr lang="en-US"/>
          </a:p>
        </p:txBody>
      </p:sp>
      <p:sp>
        <p:nvSpPr>
          <p:cNvPr id="24" name="Picture Placeholder 5">
            <a:extLst>
              <a:ext uri="{FF2B5EF4-FFF2-40B4-BE49-F238E27FC236}">
                <a16:creationId xmlns:a16="http://schemas.microsoft.com/office/drawing/2014/main" id="{8D3C60F4-9FAE-4665-AAC0-38F138539E1F}"/>
              </a:ext>
            </a:extLst>
          </p:cNvPr>
          <p:cNvSpPr>
            <a:spLocks noGrp="1"/>
          </p:cNvSpPr>
          <p:nvPr>
            <p:ph type="pic" sz="quarter" idx="34"/>
          </p:nvPr>
        </p:nvSpPr>
        <p:spPr>
          <a:xfrm>
            <a:off x="2497162" y="1145118"/>
            <a:ext cx="1568449" cy="1587500"/>
          </a:xfrm>
        </p:spPr>
        <p:txBody>
          <a:bodyPr/>
          <a:lstStyle/>
          <a:p>
            <a:endParaRPr lang="en-US"/>
          </a:p>
        </p:txBody>
      </p:sp>
      <p:sp>
        <p:nvSpPr>
          <p:cNvPr id="25" name="Picture Placeholder 5">
            <a:extLst>
              <a:ext uri="{FF2B5EF4-FFF2-40B4-BE49-F238E27FC236}">
                <a16:creationId xmlns:a16="http://schemas.microsoft.com/office/drawing/2014/main" id="{E64BA16B-9F1E-41DE-8857-0540B569F392}"/>
              </a:ext>
            </a:extLst>
          </p:cNvPr>
          <p:cNvSpPr>
            <a:spLocks noGrp="1"/>
          </p:cNvSpPr>
          <p:nvPr>
            <p:ph type="pic" sz="quarter" idx="35"/>
          </p:nvPr>
        </p:nvSpPr>
        <p:spPr>
          <a:xfrm>
            <a:off x="4138393" y="1145118"/>
            <a:ext cx="1568449" cy="1587500"/>
          </a:xfrm>
        </p:spPr>
        <p:txBody>
          <a:bodyPr/>
          <a:lstStyle/>
          <a:p>
            <a:endParaRPr lang="en-US"/>
          </a:p>
        </p:txBody>
      </p:sp>
      <p:sp>
        <p:nvSpPr>
          <p:cNvPr id="26" name="Picture Placeholder 5">
            <a:extLst>
              <a:ext uri="{FF2B5EF4-FFF2-40B4-BE49-F238E27FC236}">
                <a16:creationId xmlns:a16="http://schemas.microsoft.com/office/drawing/2014/main" id="{D9757E0D-D909-46E2-8486-9A4C0EAFA4BF}"/>
              </a:ext>
            </a:extLst>
          </p:cNvPr>
          <p:cNvSpPr>
            <a:spLocks noGrp="1"/>
          </p:cNvSpPr>
          <p:nvPr>
            <p:ph type="pic" sz="quarter" idx="36"/>
          </p:nvPr>
        </p:nvSpPr>
        <p:spPr>
          <a:xfrm>
            <a:off x="855932" y="2801979"/>
            <a:ext cx="1568449" cy="1587500"/>
          </a:xfrm>
        </p:spPr>
        <p:txBody>
          <a:bodyPr/>
          <a:lstStyle/>
          <a:p>
            <a:endParaRPr lang="en-US"/>
          </a:p>
        </p:txBody>
      </p:sp>
      <p:sp>
        <p:nvSpPr>
          <p:cNvPr id="27" name="Picture Placeholder 5">
            <a:extLst>
              <a:ext uri="{FF2B5EF4-FFF2-40B4-BE49-F238E27FC236}">
                <a16:creationId xmlns:a16="http://schemas.microsoft.com/office/drawing/2014/main" id="{C15A4FC3-1D2C-496D-A9B4-C1A011630E2A}"/>
              </a:ext>
            </a:extLst>
          </p:cNvPr>
          <p:cNvSpPr>
            <a:spLocks noGrp="1"/>
          </p:cNvSpPr>
          <p:nvPr>
            <p:ph type="pic" sz="quarter" idx="37"/>
          </p:nvPr>
        </p:nvSpPr>
        <p:spPr>
          <a:xfrm>
            <a:off x="2497162" y="2801979"/>
            <a:ext cx="1568449" cy="1587500"/>
          </a:xfrm>
        </p:spPr>
        <p:txBody>
          <a:bodyPr/>
          <a:lstStyle/>
          <a:p>
            <a:endParaRPr lang="en-US"/>
          </a:p>
        </p:txBody>
      </p:sp>
      <p:sp>
        <p:nvSpPr>
          <p:cNvPr id="28" name="Picture Placeholder 5">
            <a:extLst>
              <a:ext uri="{FF2B5EF4-FFF2-40B4-BE49-F238E27FC236}">
                <a16:creationId xmlns:a16="http://schemas.microsoft.com/office/drawing/2014/main" id="{50DC8F09-B405-4F8A-AC7D-42EDBF25B538}"/>
              </a:ext>
            </a:extLst>
          </p:cNvPr>
          <p:cNvSpPr>
            <a:spLocks noGrp="1"/>
          </p:cNvSpPr>
          <p:nvPr>
            <p:ph type="pic" sz="quarter" idx="38"/>
          </p:nvPr>
        </p:nvSpPr>
        <p:spPr>
          <a:xfrm>
            <a:off x="4138393" y="2801979"/>
            <a:ext cx="1568449" cy="1587500"/>
          </a:xfrm>
        </p:spPr>
        <p:txBody>
          <a:bodyPr/>
          <a:lstStyle/>
          <a:p>
            <a:endParaRPr lang="en-US"/>
          </a:p>
        </p:txBody>
      </p:sp>
      <p:sp>
        <p:nvSpPr>
          <p:cNvPr id="29" name="Picture Placeholder 5">
            <a:extLst>
              <a:ext uri="{FF2B5EF4-FFF2-40B4-BE49-F238E27FC236}">
                <a16:creationId xmlns:a16="http://schemas.microsoft.com/office/drawing/2014/main" id="{A23A3E99-2410-40E7-84D4-3F6773682148}"/>
              </a:ext>
            </a:extLst>
          </p:cNvPr>
          <p:cNvSpPr>
            <a:spLocks noGrp="1"/>
          </p:cNvSpPr>
          <p:nvPr>
            <p:ph type="pic" sz="quarter" idx="39"/>
          </p:nvPr>
        </p:nvSpPr>
        <p:spPr>
          <a:xfrm>
            <a:off x="855932" y="4448421"/>
            <a:ext cx="1568449" cy="1587500"/>
          </a:xfrm>
        </p:spPr>
        <p:txBody>
          <a:bodyPr/>
          <a:lstStyle/>
          <a:p>
            <a:endParaRPr lang="en-US"/>
          </a:p>
        </p:txBody>
      </p:sp>
      <p:sp>
        <p:nvSpPr>
          <p:cNvPr id="30" name="Picture Placeholder 5">
            <a:extLst>
              <a:ext uri="{FF2B5EF4-FFF2-40B4-BE49-F238E27FC236}">
                <a16:creationId xmlns:a16="http://schemas.microsoft.com/office/drawing/2014/main" id="{71516599-7887-4B3C-AD4A-EE07C64EEB07}"/>
              </a:ext>
            </a:extLst>
          </p:cNvPr>
          <p:cNvSpPr>
            <a:spLocks noGrp="1"/>
          </p:cNvSpPr>
          <p:nvPr>
            <p:ph type="pic" sz="quarter" idx="40"/>
          </p:nvPr>
        </p:nvSpPr>
        <p:spPr>
          <a:xfrm>
            <a:off x="2497162" y="4448421"/>
            <a:ext cx="1568449" cy="1587500"/>
          </a:xfrm>
        </p:spPr>
        <p:txBody>
          <a:bodyPr/>
          <a:lstStyle/>
          <a:p>
            <a:endParaRPr lang="en-US"/>
          </a:p>
        </p:txBody>
      </p:sp>
      <p:sp>
        <p:nvSpPr>
          <p:cNvPr id="31" name="Picture Placeholder 5">
            <a:extLst>
              <a:ext uri="{FF2B5EF4-FFF2-40B4-BE49-F238E27FC236}">
                <a16:creationId xmlns:a16="http://schemas.microsoft.com/office/drawing/2014/main" id="{69341951-CCBD-4F61-AC7F-A86A808FDC38}"/>
              </a:ext>
            </a:extLst>
          </p:cNvPr>
          <p:cNvSpPr>
            <a:spLocks noGrp="1"/>
          </p:cNvSpPr>
          <p:nvPr>
            <p:ph type="pic" sz="quarter" idx="41"/>
          </p:nvPr>
        </p:nvSpPr>
        <p:spPr>
          <a:xfrm>
            <a:off x="4138393" y="4448421"/>
            <a:ext cx="1568449" cy="1587500"/>
          </a:xfrm>
        </p:spPr>
        <p:txBody>
          <a:bodyPr/>
          <a:lstStyle/>
          <a:p>
            <a:endParaRPr lang="en-US"/>
          </a:p>
        </p:txBody>
      </p:sp>
      <p:sp>
        <p:nvSpPr>
          <p:cNvPr id="15" name="Slide Number Placeholder 5">
            <a:extLst>
              <a:ext uri="{FF2B5EF4-FFF2-40B4-BE49-F238E27FC236}">
                <a16:creationId xmlns:a16="http://schemas.microsoft.com/office/drawing/2014/main" id="{477DFAA7-0370-463C-8935-42EBE5CD7B8D}"/>
              </a:ext>
            </a:extLst>
          </p:cNvPr>
          <p:cNvSpPr>
            <a:spLocks noGrp="1"/>
          </p:cNvSpPr>
          <p:nvPr>
            <p:ph type="sldNum" sz="quarter" idx="4"/>
          </p:nvPr>
        </p:nvSpPr>
        <p:spPr>
          <a:xfrm>
            <a:off x="11526838" y="6470716"/>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16" name="Footer Placeholder 5">
            <a:extLst>
              <a:ext uri="{FF2B5EF4-FFF2-40B4-BE49-F238E27FC236}">
                <a16:creationId xmlns:a16="http://schemas.microsoft.com/office/drawing/2014/main" id="{91B4ED42-7450-4A8E-9CC2-5F3E354AA0D8}"/>
              </a:ext>
            </a:extLst>
          </p:cNvPr>
          <p:cNvSpPr>
            <a:spLocks noGrp="1"/>
          </p:cNvSpPr>
          <p:nvPr>
            <p:ph type="ftr" sz="quarter" idx="3"/>
          </p:nvPr>
        </p:nvSpPr>
        <p:spPr>
          <a:xfrm>
            <a:off x="6698806" y="6470714"/>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Tree>
    <p:extLst>
      <p:ext uri="{BB962C8B-B14F-4D97-AF65-F5344CB8AC3E}">
        <p14:creationId xmlns:p14="http://schemas.microsoft.com/office/powerpoint/2010/main" val="2309655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Headline only">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5BA1176-0EAE-441E-811B-2BDFD4AEEDFB}"/>
              </a:ext>
            </a:extLst>
          </p:cNvPr>
          <p:cNvSpPr>
            <a:spLocks noGrp="1"/>
          </p:cNvSpPr>
          <p:nvPr>
            <p:ph idx="16"/>
          </p:nvPr>
        </p:nvSpPr>
        <p:spPr>
          <a:xfrm>
            <a:off x="620752" y="2031398"/>
            <a:ext cx="5475248" cy="3732979"/>
          </a:xfrm>
        </p:spPr>
        <p:txBody>
          <a:bodyPr lIns="0" tIns="0" rIns="0" bIns="0"/>
          <a:lstStyle>
            <a:lvl1pPr marL="0" indent="0">
              <a:lnSpc>
                <a:spcPct val="100000"/>
              </a:lnSpc>
              <a:buClr>
                <a:schemeClr val="tx2"/>
              </a:buClr>
              <a:buFontTx/>
              <a:buNone/>
              <a:defRPr sz="1500">
                <a:solidFill>
                  <a:schemeClr val="tx1"/>
                </a:solidFill>
              </a:defRPr>
            </a:lvl1pPr>
            <a:lvl2pPr marL="234945" indent="0">
              <a:buClr>
                <a:schemeClr val="tx2"/>
              </a:buClr>
              <a:buFontTx/>
              <a:buNone/>
              <a:tabLst/>
              <a:defRPr sz="1600">
                <a:solidFill>
                  <a:schemeClr val="tx1"/>
                </a:solidFill>
              </a:defRPr>
            </a:lvl2pPr>
            <a:lvl3pPr marL="515926" indent="0">
              <a:buClr>
                <a:schemeClr val="tx2"/>
              </a:buClr>
              <a:buFontTx/>
              <a:buNone/>
              <a:tabLst/>
              <a:defRPr sz="1400">
                <a:solidFill>
                  <a:schemeClr val="tx1"/>
                </a:solidFill>
              </a:defRPr>
            </a:lvl3pPr>
            <a:lvl4pPr marL="744518" indent="0">
              <a:buClr>
                <a:schemeClr val="tx2"/>
              </a:buClr>
              <a:buFontTx/>
              <a:buNone/>
              <a:tabLst/>
              <a:defRPr sz="1200">
                <a:solidFill>
                  <a:schemeClr val="tx1"/>
                </a:solidFill>
              </a:defRPr>
            </a:lvl4pPr>
            <a:lvl5pPr marL="971525" indent="0">
              <a:buClr>
                <a:schemeClr val="tx2"/>
              </a:buClr>
              <a:buFontTx/>
              <a:buNone/>
              <a:tabLst/>
              <a:defRPr sz="1000">
                <a:solidFill>
                  <a:schemeClr val="tx1"/>
                </a:solidFill>
              </a:defRPr>
            </a:lvl5pPr>
          </a:lstStyle>
          <a:p>
            <a:pPr lvl="0"/>
            <a:r>
              <a:rPr lang="en-US"/>
              <a:t>Click to edit Master text styles</a:t>
            </a:r>
          </a:p>
        </p:txBody>
      </p:sp>
      <p:sp>
        <p:nvSpPr>
          <p:cNvPr id="15" name="Slide Number Placeholder 5">
            <a:extLst>
              <a:ext uri="{FF2B5EF4-FFF2-40B4-BE49-F238E27FC236}">
                <a16:creationId xmlns:a16="http://schemas.microsoft.com/office/drawing/2014/main" id="{8EDC06E4-A73E-40F2-A1D8-D7C29710BE8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16" name="Footer Placeholder 5">
            <a:extLst>
              <a:ext uri="{FF2B5EF4-FFF2-40B4-BE49-F238E27FC236}">
                <a16:creationId xmlns:a16="http://schemas.microsoft.com/office/drawing/2014/main" id="{AD9A79C2-9DA1-4347-A92D-B93A77A7C62A}"/>
              </a:ext>
            </a:extLst>
          </p:cNvPr>
          <p:cNvSpPr>
            <a:spLocks noGrp="1"/>
          </p:cNvSpPr>
          <p:nvPr>
            <p:ph type="ftr" sz="quarter" idx="3"/>
          </p:nvPr>
        </p:nvSpPr>
        <p:spPr>
          <a:xfrm>
            <a:off x="6698806" y="6466495"/>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6" name="Title 1">
            <a:extLst>
              <a:ext uri="{FF2B5EF4-FFF2-40B4-BE49-F238E27FC236}">
                <a16:creationId xmlns:a16="http://schemas.microsoft.com/office/drawing/2014/main" id="{19B9F840-8A09-4DE0-9BB4-AEC0F2927DA6}"/>
              </a:ext>
            </a:extLst>
          </p:cNvPr>
          <p:cNvSpPr>
            <a:spLocks noGrp="1"/>
          </p:cNvSpPr>
          <p:nvPr>
            <p:ph type="title"/>
          </p:nvPr>
        </p:nvSpPr>
        <p:spPr>
          <a:xfrm>
            <a:off x="609600" y="1112673"/>
            <a:ext cx="5486400" cy="604455"/>
          </a:xfrm>
        </p:spPr>
        <p:txBody>
          <a:bodyPr lIns="0" tIns="0" rIns="0" bIns="0" anchor="b" anchorCtr="0">
            <a:noAutofit/>
          </a:bodyPr>
          <a:lstStyle>
            <a:lvl1pPr algn="l">
              <a:defRPr sz="2800" b="1">
                <a:solidFill>
                  <a:schemeClr val="tx2"/>
                </a:solidFill>
              </a:defRPr>
            </a:lvl1pPr>
          </a:lstStyle>
          <a:p>
            <a:r>
              <a:rPr lang="en-US"/>
              <a:t>Click to edit Master title style</a:t>
            </a:r>
          </a:p>
        </p:txBody>
      </p:sp>
    </p:spTree>
    <p:extLst>
      <p:ext uri="{BB962C8B-B14F-4D97-AF65-F5344CB8AC3E}">
        <p14:creationId xmlns:p14="http://schemas.microsoft.com/office/powerpoint/2010/main" val="255248752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Headline only">
    <p:spTree>
      <p:nvGrpSpPr>
        <p:cNvPr id="1" name=""/>
        <p:cNvGrpSpPr/>
        <p:nvPr/>
      </p:nvGrpSpPr>
      <p:grpSpPr>
        <a:xfrm>
          <a:off x="0" y="0"/>
          <a:ext cx="0" cy="0"/>
          <a:chOff x="0" y="0"/>
          <a:chExt cx="0" cy="0"/>
        </a:xfrm>
      </p:grpSpPr>
      <p:sp>
        <p:nvSpPr>
          <p:cNvPr id="16" name="Picture Placeholder 12">
            <a:extLst>
              <a:ext uri="{FF2B5EF4-FFF2-40B4-BE49-F238E27FC236}">
                <a16:creationId xmlns:a16="http://schemas.microsoft.com/office/drawing/2014/main" id="{C6491405-53C7-44EA-94C5-6AD0071ED5E5}"/>
              </a:ext>
            </a:extLst>
          </p:cNvPr>
          <p:cNvSpPr>
            <a:spLocks noGrp="1"/>
          </p:cNvSpPr>
          <p:nvPr>
            <p:ph type="pic" sz="quarter" idx="13"/>
          </p:nvPr>
        </p:nvSpPr>
        <p:spPr>
          <a:xfrm>
            <a:off x="9422669" y="2032391"/>
            <a:ext cx="2226437" cy="2226437"/>
          </a:xfrm>
          <a:prstGeom prst="roundRect">
            <a:avLst>
              <a:gd name="adj" fmla="val 6399"/>
            </a:avLst>
          </a:prstGeom>
          <a:pattFill prst="pct5">
            <a:fgClr>
              <a:srgbClr val="00042A"/>
            </a:fgClr>
            <a:bgClr>
              <a:schemeClr val="bg1"/>
            </a:bgClr>
          </a:pattFill>
          <a:ln w="31750">
            <a:solidFill>
              <a:srgbClr val="A6A6A6"/>
            </a:solidFill>
          </a:ln>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17" name="Picture Placeholder 10">
            <a:extLst>
              <a:ext uri="{FF2B5EF4-FFF2-40B4-BE49-F238E27FC236}">
                <a16:creationId xmlns:a16="http://schemas.microsoft.com/office/drawing/2014/main" id="{D2752FB5-4064-401C-9F71-86C4D34E9700}"/>
              </a:ext>
            </a:extLst>
          </p:cNvPr>
          <p:cNvSpPr>
            <a:spLocks noGrp="1"/>
          </p:cNvSpPr>
          <p:nvPr>
            <p:ph type="pic" sz="quarter" idx="14"/>
          </p:nvPr>
        </p:nvSpPr>
        <p:spPr>
          <a:xfrm>
            <a:off x="6456886" y="2032392"/>
            <a:ext cx="2226437" cy="2226437"/>
          </a:xfrm>
          <a:prstGeom prst="roundRect">
            <a:avLst>
              <a:gd name="adj" fmla="val 8111"/>
            </a:avLst>
          </a:prstGeom>
          <a:pattFill prst="pct5">
            <a:fgClr>
              <a:srgbClr val="00042A"/>
            </a:fgClr>
            <a:bgClr>
              <a:schemeClr val="bg1"/>
            </a:bgClr>
          </a:pattFill>
          <a:ln w="31750">
            <a:solidFill>
              <a:srgbClr val="A6A6A6"/>
            </a:solidFill>
          </a:ln>
        </p:spPr>
        <p:txBody>
          <a:bodyPr vert="horz" wrap="square" lIns="0" tIns="0" rIns="0" bIns="0" rtlCol="0">
            <a:noAutofit/>
          </a:bodyPr>
          <a:lstStyle>
            <a:lvl1pPr>
              <a:defRPr lang="en-US" sz="1100">
                <a:latin typeface="Arial" panose="020B0604020202020204" pitchFamily="34" charset="0"/>
                <a:cs typeface="Arial" panose="020B0604020202020204" pitchFamily="34" charset="0"/>
              </a:defRPr>
            </a:lvl1pPr>
          </a:lstStyle>
          <a:p>
            <a:pPr lvl="0"/>
            <a:endParaRPr lang="en-US"/>
          </a:p>
        </p:txBody>
      </p:sp>
      <p:sp>
        <p:nvSpPr>
          <p:cNvPr id="18" name="Picture Placeholder 8">
            <a:extLst>
              <a:ext uri="{FF2B5EF4-FFF2-40B4-BE49-F238E27FC236}">
                <a16:creationId xmlns:a16="http://schemas.microsoft.com/office/drawing/2014/main" id="{40E60CC8-D654-43C9-B15B-BDA2CBFAE0C9}"/>
              </a:ext>
            </a:extLst>
          </p:cNvPr>
          <p:cNvSpPr>
            <a:spLocks noGrp="1"/>
          </p:cNvSpPr>
          <p:nvPr>
            <p:ph type="pic" sz="quarter" idx="15"/>
          </p:nvPr>
        </p:nvSpPr>
        <p:spPr>
          <a:xfrm>
            <a:off x="3529199" y="2032391"/>
            <a:ext cx="2226437" cy="2226437"/>
          </a:xfrm>
          <a:prstGeom prst="roundRect">
            <a:avLst>
              <a:gd name="adj" fmla="val 7540"/>
            </a:avLst>
          </a:prstGeom>
          <a:pattFill prst="pct5">
            <a:fgClr>
              <a:srgbClr val="00042A"/>
            </a:fgClr>
            <a:bgClr>
              <a:schemeClr val="bg1"/>
            </a:bgClr>
          </a:pattFill>
          <a:ln w="31750">
            <a:solidFill>
              <a:srgbClr val="A6A6A6"/>
            </a:solidFill>
          </a:ln>
        </p:spPr>
        <p:txBody>
          <a:bodyPr vert="horz" wrap="square" lIns="0" tIns="0" rIns="0" bIns="0" rtlCol="0">
            <a:noAutofit/>
          </a:bodyPr>
          <a:lstStyle>
            <a:lvl1pPr>
              <a:defRPr lang="en-US" sz="1100">
                <a:latin typeface="Arial" panose="020B0604020202020204" pitchFamily="34" charset="0"/>
                <a:cs typeface="Arial" panose="020B0604020202020204" pitchFamily="34" charset="0"/>
              </a:defRPr>
            </a:lvl1pPr>
          </a:lstStyle>
          <a:p>
            <a:pPr lvl="0"/>
            <a:endParaRPr lang="en-US"/>
          </a:p>
        </p:txBody>
      </p:sp>
      <p:sp>
        <p:nvSpPr>
          <p:cNvPr id="19" name="Picture Placeholder 6">
            <a:extLst>
              <a:ext uri="{FF2B5EF4-FFF2-40B4-BE49-F238E27FC236}">
                <a16:creationId xmlns:a16="http://schemas.microsoft.com/office/drawing/2014/main" id="{B5157FA0-966E-47A9-8533-2AD315B4DA97}"/>
              </a:ext>
            </a:extLst>
          </p:cNvPr>
          <p:cNvSpPr>
            <a:spLocks noGrp="1"/>
          </p:cNvSpPr>
          <p:nvPr>
            <p:ph type="pic" sz="quarter" idx="16"/>
          </p:nvPr>
        </p:nvSpPr>
        <p:spPr>
          <a:xfrm>
            <a:off x="609600" y="2032392"/>
            <a:ext cx="2226437" cy="2226437"/>
          </a:xfrm>
          <a:prstGeom prst="roundRect">
            <a:avLst>
              <a:gd name="adj" fmla="val 8111"/>
            </a:avLst>
          </a:prstGeom>
          <a:pattFill prst="pct5">
            <a:fgClr>
              <a:srgbClr val="00042A"/>
            </a:fgClr>
            <a:bgClr>
              <a:schemeClr val="bg1"/>
            </a:bgClr>
          </a:pattFill>
          <a:ln w="31750">
            <a:solidFill>
              <a:srgbClr val="A6A6A6"/>
            </a:solidFill>
          </a:ln>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20" name="Content Placeholder 11">
            <a:extLst>
              <a:ext uri="{FF2B5EF4-FFF2-40B4-BE49-F238E27FC236}">
                <a16:creationId xmlns:a16="http://schemas.microsoft.com/office/drawing/2014/main" id="{EEBD73D6-FE5F-4192-AF50-0D3404BDC490}"/>
              </a:ext>
            </a:extLst>
          </p:cNvPr>
          <p:cNvSpPr>
            <a:spLocks noGrp="1"/>
          </p:cNvSpPr>
          <p:nvPr>
            <p:ph sz="quarter" idx="17"/>
          </p:nvPr>
        </p:nvSpPr>
        <p:spPr>
          <a:xfrm>
            <a:off x="617567" y="4459521"/>
            <a:ext cx="2218471" cy="347697"/>
          </a:xfrm>
        </p:spPr>
        <p:txBody>
          <a:bodyPr tIns="0" rIns="0" bIns="0" anchor="ctr" anchorCtr="0">
            <a:noAutofit/>
          </a:bodyPr>
          <a:lstStyle>
            <a:lvl1pPr marL="0" indent="0" algn="ctr">
              <a:lnSpc>
                <a:spcPct val="100000"/>
              </a:lnSpc>
              <a:buFontTx/>
              <a:buNone/>
              <a:defRPr sz="1867" b="1">
                <a:solidFill>
                  <a:schemeClr val="tx1"/>
                </a:solidFill>
              </a:defRPr>
            </a:lvl1pPr>
            <a:lvl2pPr marL="243827" indent="0">
              <a:buNone/>
              <a:defRPr/>
            </a:lvl2pPr>
          </a:lstStyle>
          <a:p>
            <a:pPr lvl="0"/>
            <a:r>
              <a:rPr lang="en-US"/>
              <a:t>Click to edit</a:t>
            </a:r>
          </a:p>
        </p:txBody>
      </p:sp>
      <p:sp>
        <p:nvSpPr>
          <p:cNvPr id="21" name="Content Placeholder 11">
            <a:extLst>
              <a:ext uri="{FF2B5EF4-FFF2-40B4-BE49-F238E27FC236}">
                <a16:creationId xmlns:a16="http://schemas.microsoft.com/office/drawing/2014/main" id="{E33406A7-33A2-42BA-A0B7-0C983944DCCE}"/>
              </a:ext>
            </a:extLst>
          </p:cNvPr>
          <p:cNvSpPr>
            <a:spLocks noGrp="1"/>
          </p:cNvSpPr>
          <p:nvPr>
            <p:ph sz="quarter" idx="18"/>
          </p:nvPr>
        </p:nvSpPr>
        <p:spPr>
          <a:xfrm>
            <a:off x="609602" y="4825593"/>
            <a:ext cx="2243165" cy="279808"/>
          </a:xfrm>
        </p:spPr>
        <p:txBody>
          <a:bodyPr tIns="0" rIns="0" bIns="0">
            <a:noAutofit/>
          </a:bodyPr>
          <a:lstStyle>
            <a:lvl1pPr marL="0" indent="0" algn="ctr">
              <a:lnSpc>
                <a:spcPct val="150000"/>
              </a:lnSpc>
              <a:buFontTx/>
              <a:buNone/>
              <a:defRPr sz="1200">
                <a:solidFill>
                  <a:schemeClr val="tx1"/>
                </a:solidFill>
              </a:defRPr>
            </a:lvl1pPr>
            <a:lvl2pPr marL="243827" indent="0">
              <a:buNone/>
              <a:defRPr/>
            </a:lvl2pPr>
          </a:lstStyle>
          <a:p>
            <a:pPr lvl="0"/>
            <a:r>
              <a:rPr lang="en-US"/>
              <a:t>Click to edit Master text styles</a:t>
            </a:r>
          </a:p>
        </p:txBody>
      </p:sp>
      <p:sp>
        <p:nvSpPr>
          <p:cNvPr id="22" name="Content Placeholder 11">
            <a:extLst>
              <a:ext uri="{FF2B5EF4-FFF2-40B4-BE49-F238E27FC236}">
                <a16:creationId xmlns:a16="http://schemas.microsoft.com/office/drawing/2014/main" id="{7F41E4BB-7F62-442C-975E-E3D102FC6993}"/>
              </a:ext>
            </a:extLst>
          </p:cNvPr>
          <p:cNvSpPr>
            <a:spLocks noGrp="1"/>
          </p:cNvSpPr>
          <p:nvPr>
            <p:ph sz="quarter" idx="19"/>
          </p:nvPr>
        </p:nvSpPr>
        <p:spPr>
          <a:xfrm>
            <a:off x="609601" y="5233586"/>
            <a:ext cx="2262408" cy="1065615"/>
          </a:xfrm>
        </p:spPr>
        <p:txBody>
          <a:bodyPr tIns="0">
            <a:noAutofit/>
          </a:bodyPr>
          <a:lstStyle>
            <a:lvl1pPr marL="0" indent="0" algn="l">
              <a:lnSpc>
                <a:spcPct val="150000"/>
              </a:lnSpc>
              <a:buFontTx/>
              <a:buNone/>
              <a:defRPr sz="1067">
                <a:solidFill>
                  <a:schemeClr val="tx1"/>
                </a:solidFill>
              </a:defRPr>
            </a:lvl1pPr>
            <a:lvl2pPr marL="243827" indent="0">
              <a:buNone/>
              <a:defRPr/>
            </a:lvl2pPr>
          </a:lstStyle>
          <a:p>
            <a:pPr lvl="0"/>
            <a:r>
              <a:rPr lang="en-US"/>
              <a:t>Click to edit Master text styles</a:t>
            </a:r>
          </a:p>
        </p:txBody>
      </p:sp>
      <p:sp>
        <p:nvSpPr>
          <p:cNvPr id="35" name="Content Placeholder 11">
            <a:extLst>
              <a:ext uri="{FF2B5EF4-FFF2-40B4-BE49-F238E27FC236}">
                <a16:creationId xmlns:a16="http://schemas.microsoft.com/office/drawing/2014/main" id="{9CAC3913-9392-45CA-A0A8-68B53F0EA220}"/>
              </a:ext>
            </a:extLst>
          </p:cNvPr>
          <p:cNvSpPr>
            <a:spLocks noGrp="1"/>
          </p:cNvSpPr>
          <p:nvPr>
            <p:ph sz="quarter" idx="20"/>
          </p:nvPr>
        </p:nvSpPr>
        <p:spPr>
          <a:xfrm>
            <a:off x="3545249" y="4459521"/>
            <a:ext cx="2218471" cy="347697"/>
          </a:xfrm>
        </p:spPr>
        <p:txBody>
          <a:bodyPr tIns="0" rIns="0" bIns="0" anchor="ctr" anchorCtr="0">
            <a:noAutofit/>
          </a:bodyPr>
          <a:lstStyle>
            <a:lvl1pPr marL="0" indent="0" algn="ctr">
              <a:lnSpc>
                <a:spcPct val="100000"/>
              </a:lnSpc>
              <a:buFontTx/>
              <a:buNone/>
              <a:defRPr sz="1867" b="1">
                <a:solidFill>
                  <a:schemeClr val="tx1"/>
                </a:solidFill>
              </a:defRPr>
            </a:lvl1pPr>
            <a:lvl2pPr marL="243827" indent="0">
              <a:buNone/>
              <a:defRPr/>
            </a:lvl2pPr>
          </a:lstStyle>
          <a:p>
            <a:pPr lvl="0"/>
            <a:r>
              <a:rPr lang="en-US"/>
              <a:t>Click to edit</a:t>
            </a:r>
          </a:p>
        </p:txBody>
      </p:sp>
      <p:sp>
        <p:nvSpPr>
          <p:cNvPr id="36" name="Content Placeholder 11">
            <a:extLst>
              <a:ext uri="{FF2B5EF4-FFF2-40B4-BE49-F238E27FC236}">
                <a16:creationId xmlns:a16="http://schemas.microsoft.com/office/drawing/2014/main" id="{86B97250-96F0-4268-8560-2F513500A805}"/>
              </a:ext>
            </a:extLst>
          </p:cNvPr>
          <p:cNvSpPr>
            <a:spLocks noGrp="1"/>
          </p:cNvSpPr>
          <p:nvPr>
            <p:ph sz="quarter" idx="21"/>
          </p:nvPr>
        </p:nvSpPr>
        <p:spPr>
          <a:xfrm>
            <a:off x="3537283" y="4825593"/>
            <a:ext cx="2243165" cy="279808"/>
          </a:xfrm>
        </p:spPr>
        <p:txBody>
          <a:bodyPr tIns="0" rIns="0" bIns="0">
            <a:noAutofit/>
          </a:bodyPr>
          <a:lstStyle>
            <a:lvl1pPr marL="0" indent="0" algn="ctr">
              <a:lnSpc>
                <a:spcPct val="150000"/>
              </a:lnSpc>
              <a:buFontTx/>
              <a:buNone/>
              <a:defRPr sz="1200">
                <a:solidFill>
                  <a:schemeClr val="tx1"/>
                </a:solidFill>
              </a:defRPr>
            </a:lvl1pPr>
            <a:lvl2pPr marL="243827" indent="0">
              <a:buNone/>
              <a:defRPr/>
            </a:lvl2pPr>
          </a:lstStyle>
          <a:p>
            <a:pPr lvl="0"/>
            <a:r>
              <a:rPr lang="en-US"/>
              <a:t>Click to edit Master text styles</a:t>
            </a:r>
          </a:p>
        </p:txBody>
      </p:sp>
      <p:sp>
        <p:nvSpPr>
          <p:cNvPr id="37" name="Content Placeholder 11">
            <a:extLst>
              <a:ext uri="{FF2B5EF4-FFF2-40B4-BE49-F238E27FC236}">
                <a16:creationId xmlns:a16="http://schemas.microsoft.com/office/drawing/2014/main" id="{01381D3E-F1E3-428F-8F09-63592FA92764}"/>
              </a:ext>
            </a:extLst>
          </p:cNvPr>
          <p:cNvSpPr>
            <a:spLocks noGrp="1"/>
          </p:cNvSpPr>
          <p:nvPr>
            <p:ph sz="quarter" idx="22"/>
          </p:nvPr>
        </p:nvSpPr>
        <p:spPr>
          <a:xfrm>
            <a:off x="3537283" y="5233586"/>
            <a:ext cx="2262408" cy="1065615"/>
          </a:xfrm>
        </p:spPr>
        <p:txBody>
          <a:bodyPr tIns="0">
            <a:noAutofit/>
          </a:bodyPr>
          <a:lstStyle>
            <a:lvl1pPr marL="0" indent="0" algn="l">
              <a:lnSpc>
                <a:spcPct val="150000"/>
              </a:lnSpc>
              <a:buFontTx/>
              <a:buNone/>
              <a:defRPr sz="1067">
                <a:solidFill>
                  <a:schemeClr val="tx1"/>
                </a:solidFill>
              </a:defRPr>
            </a:lvl1pPr>
            <a:lvl2pPr marL="243827" indent="0">
              <a:buNone/>
              <a:defRPr/>
            </a:lvl2pPr>
          </a:lstStyle>
          <a:p>
            <a:pPr lvl="0"/>
            <a:r>
              <a:rPr lang="en-US"/>
              <a:t>Click to edit Master text styles</a:t>
            </a:r>
          </a:p>
        </p:txBody>
      </p:sp>
      <p:sp>
        <p:nvSpPr>
          <p:cNvPr id="38" name="Content Placeholder 11">
            <a:extLst>
              <a:ext uri="{FF2B5EF4-FFF2-40B4-BE49-F238E27FC236}">
                <a16:creationId xmlns:a16="http://schemas.microsoft.com/office/drawing/2014/main" id="{8A08C099-E9B9-43AC-9442-208B94457A92}"/>
              </a:ext>
            </a:extLst>
          </p:cNvPr>
          <p:cNvSpPr>
            <a:spLocks noGrp="1"/>
          </p:cNvSpPr>
          <p:nvPr>
            <p:ph sz="quarter" idx="23"/>
          </p:nvPr>
        </p:nvSpPr>
        <p:spPr>
          <a:xfrm>
            <a:off x="6481016" y="4459521"/>
            <a:ext cx="2218471" cy="347697"/>
          </a:xfrm>
        </p:spPr>
        <p:txBody>
          <a:bodyPr tIns="0" rIns="0" bIns="0" anchor="ctr" anchorCtr="0">
            <a:noAutofit/>
          </a:bodyPr>
          <a:lstStyle>
            <a:lvl1pPr marL="0" indent="0" algn="ctr">
              <a:lnSpc>
                <a:spcPct val="100000"/>
              </a:lnSpc>
              <a:buFontTx/>
              <a:buNone/>
              <a:defRPr sz="1867" b="1">
                <a:solidFill>
                  <a:schemeClr val="tx1"/>
                </a:solidFill>
              </a:defRPr>
            </a:lvl1pPr>
            <a:lvl2pPr marL="243827" indent="0">
              <a:buNone/>
              <a:defRPr/>
            </a:lvl2pPr>
          </a:lstStyle>
          <a:p>
            <a:pPr lvl="0"/>
            <a:r>
              <a:rPr lang="en-US"/>
              <a:t>Click to edit</a:t>
            </a:r>
          </a:p>
        </p:txBody>
      </p:sp>
      <p:sp>
        <p:nvSpPr>
          <p:cNvPr id="39" name="Content Placeholder 11">
            <a:extLst>
              <a:ext uri="{FF2B5EF4-FFF2-40B4-BE49-F238E27FC236}">
                <a16:creationId xmlns:a16="http://schemas.microsoft.com/office/drawing/2014/main" id="{0734D7F2-E16F-4FCC-8444-AB20F7C2FCF4}"/>
              </a:ext>
            </a:extLst>
          </p:cNvPr>
          <p:cNvSpPr>
            <a:spLocks noGrp="1"/>
          </p:cNvSpPr>
          <p:nvPr>
            <p:ph sz="quarter" idx="24"/>
          </p:nvPr>
        </p:nvSpPr>
        <p:spPr>
          <a:xfrm>
            <a:off x="6473050" y="4825593"/>
            <a:ext cx="2243165" cy="279808"/>
          </a:xfrm>
        </p:spPr>
        <p:txBody>
          <a:bodyPr tIns="0" rIns="0" bIns="0">
            <a:noAutofit/>
          </a:bodyPr>
          <a:lstStyle>
            <a:lvl1pPr marL="0" indent="0" algn="ctr">
              <a:lnSpc>
                <a:spcPct val="150000"/>
              </a:lnSpc>
              <a:buFontTx/>
              <a:buNone/>
              <a:defRPr sz="1200">
                <a:solidFill>
                  <a:schemeClr val="tx1"/>
                </a:solidFill>
              </a:defRPr>
            </a:lvl1pPr>
            <a:lvl2pPr marL="243827" indent="0">
              <a:buNone/>
              <a:defRPr/>
            </a:lvl2pPr>
          </a:lstStyle>
          <a:p>
            <a:pPr lvl="0"/>
            <a:r>
              <a:rPr lang="en-US"/>
              <a:t>Click to edit Master text styles</a:t>
            </a:r>
          </a:p>
        </p:txBody>
      </p:sp>
      <p:sp>
        <p:nvSpPr>
          <p:cNvPr id="40" name="Content Placeholder 11">
            <a:extLst>
              <a:ext uri="{FF2B5EF4-FFF2-40B4-BE49-F238E27FC236}">
                <a16:creationId xmlns:a16="http://schemas.microsoft.com/office/drawing/2014/main" id="{D5323610-0295-45E8-9809-4FF54C3C6BFA}"/>
              </a:ext>
            </a:extLst>
          </p:cNvPr>
          <p:cNvSpPr>
            <a:spLocks noGrp="1"/>
          </p:cNvSpPr>
          <p:nvPr>
            <p:ph sz="quarter" idx="25"/>
          </p:nvPr>
        </p:nvSpPr>
        <p:spPr>
          <a:xfrm>
            <a:off x="6473050" y="5233586"/>
            <a:ext cx="2262408" cy="1065615"/>
          </a:xfrm>
        </p:spPr>
        <p:txBody>
          <a:bodyPr tIns="0">
            <a:noAutofit/>
          </a:bodyPr>
          <a:lstStyle>
            <a:lvl1pPr marL="0" indent="0" algn="l">
              <a:lnSpc>
                <a:spcPct val="150000"/>
              </a:lnSpc>
              <a:buFontTx/>
              <a:buNone/>
              <a:defRPr sz="1067">
                <a:solidFill>
                  <a:schemeClr val="tx1"/>
                </a:solidFill>
              </a:defRPr>
            </a:lvl1pPr>
            <a:lvl2pPr marL="243827" indent="0">
              <a:buNone/>
              <a:defRPr/>
            </a:lvl2pPr>
          </a:lstStyle>
          <a:p>
            <a:pPr lvl="0"/>
            <a:r>
              <a:rPr lang="en-US"/>
              <a:t>Click to edit Master text styles</a:t>
            </a:r>
          </a:p>
        </p:txBody>
      </p:sp>
      <p:sp>
        <p:nvSpPr>
          <p:cNvPr id="41" name="Content Placeholder 11">
            <a:extLst>
              <a:ext uri="{FF2B5EF4-FFF2-40B4-BE49-F238E27FC236}">
                <a16:creationId xmlns:a16="http://schemas.microsoft.com/office/drawing/2014/main" id="{B262BED4-009C-4A2D-B9F5-3942A424202B}"/>
              </a:ext>
            </a:extLst>
          </p:cNvPr>
          <p:cNvSpPr>
            <a:spLocks noGrp="1"/>
          </p:cNvSpPr>
          <p:nvPr>
            <p:ph sz="quarter" idx="26"/>
          </p:nvPr>
        </p:nvSpPr>
        <p:spPr>
          <a:xfrm>
            <a:off x="9445645" y="4459521"/>
            <a:ext cx="2218471" cy="347697"/>
          </a:xfrm>
        </p:spPr>
        <p:txBody>
          <a:bodyPr tIns="0" rIns="0" bIns="0" anchor="ctr" anchorCtr="0">
            <a:noAutofit/>
          </a:bodyPr>
          <a:lstStyle>
            <a:lvl1pPr marL="0" indent="0" algn="ctr">
              <a:lnSpc>
                <a:spcPct val="100000"/>
              </a:lnSpc>
              <a:buFontTx/>
              <a:buNone/>
              <a:defRPr sz="1867" b="1">
                <a:solidFill>
                  <a:schemeClr val="tx1"/>
                </a:solidFill>
              </a:defRPr>
            </a:lvl1pPr>
            <a:lvl2pPr marL="243827" indent="0">
              <a:buNone/>
              <a:defRPr/>
            </a:lvl2pPr>
          </a:lstStyle>
          <a:p>
            <a:pPr lvl="0"/>
            <a:r>
              <a:rPr lang="en-US"/>
              <a:t>Click to edit</a:t>
            </a:r>
          </a:p>
        </p:txBody>
      </p:sp>
      <p:sp>
        <p:nvSpPr>
          <p:cNvPr id="42" name="Content Placeholder 11">
            <a:extLst>
              <a:ext uri="{FF2B5EF4-FFF2-40B4-BE49-F238E27FC236}">
                <a16:creationId xmlns:a16="http://schemas.microsoft.com/office/drawing/2014/main" id="{182D5C89-45F0-4FE7-B2AF-145936E0E468}"/>
              </a:ext>
            </a:extLst>
          </p:cNvPr>
          <p:cNvSpPr>
            <a:spLocks noGrp="1"/>
          </p:cNvSpPr>
          <p:nvPr>
            <p:ph sz="quarter" idx="27"/>
          </p:nvPr>
        </p:nvSpPr>
        <p:spPr>
          <a:xfrm>
            <a:off x="9437680" y="4825593"/>
            <a:ext cx="2243165" cy="279808"/>
          </a:xfrm>
        </p:spPr>
        <p:txBody>
          <a:bodyPr tIns="0" rIns="0" bIns="0">
            <a:noAutofit/>
          </a:bodyPr>
          <a:lstStyle>
            <a:lvl1pPr marL="0" indent="0" algn="ctr">
              <a:lnSpc>
                <a:spcPct val="150000"/>
              </a:lnSpc>
              <a:buFontTx/>
              <a:buNone/>
              <a:defRPr sz="1200">
                <a:solidFill>
                  <a:schemeClr val="tx1"/>
                </a:solidFill>
              </a:defRPr>
            </a:lvl1pPr>
            <a:lvl2pPr marL="243827" indent="0">
              <a:buNone/>
              <a:defRPr/>
            </a:lvl2pPr>
          </a:lstStyle>
          <a:p>
            <a:pPr lvl="0"/>
            <a:r>
              <a:rPr lang="en-US"/>
              <a:t>Click to edit Master text styles</a:t>
            </a:r>
          </a:p>
        </p:txBody>
      </p:sp>
      <p:sp>
        <p:nvSpPr>
          <p:cNvPr id="43" name="Content Placeholder 11">
            <a:extLst>
              <a:ext uri="{FF2B5EF4-FFF2-40B4-BE49-F238E27FC236}">
                <a16:creationId xmlns:a16="http://schemas.microsoft.com/office/drawing/2014/main" id="{2875DEE1-1852-476E-8557-EB628842DC86}"/>
              </a:ext>
            </a:extLst>
          </p:cNvPr>
          <p:cNvSpPr>
            <a:spLocks noGrp="1"/>
          </p:cNvSpPr>
          <p:nvPr>
            <p:ph sz="quarter" idx="28"/>
          </p:nvPr>
        </p:nvSpPr>
        <p:spPr>
          <a:xfrm>
            <a:off x="9437679" y="5233586"/>
            <a:ext cx="2262408" cy="1065615"/>
          </a:xfrm>
        </p:spPr>
        <p:txBody>
          <a:bodyPr tIns="0">
            <a:noAutofit/>
          </a:bodyPr>
          <a:lstStyle>
            <a:lvl1pPr marL="0" indent="0" algn="l">
              <a:lnSpc>
                <a:spcPct val="150000"/>
              </a:lnSpc>
              <a:buFontTx/>
              <a:buNone/>
              <a:defRPr sz="1067">
                <a:solidFill>
                  <a:schemeClr val="tx1"/>
                </a:solidFill>
              </a:defRPr>
            </a:lvl1pPr>
            <a:lvl2pPr marL="243827" indent="0">
              <a:buNone/>
              <a:defRPr/>
            </a:lvl2pPr>
          </a:lstStyle>
          <a:p>
            <a:pPr lvl="0"/>
            <a:r>
              <a:rPr lang="en-US"/>
              <a:t>Click to edit Master text styles</a:t>
            </a:r>
          </a:p>
        </p:txBody>
      </p:sp>
      <p:sp>
        <p:nvSpPr>
          <p:cNvPr id="24" name="Slide Number Placeholder 5">
            <a:extLst>
              <a:ext uri="{FF2B5EF4-FFF2-40B4-BE49-F238E27FC236}">
                <a16:creationId xmlns:a16="http://schemas.microsoft.com/office/drawing/2014/main" id="{B5DC4AE0-927C-4C9A-BCF5-E25BBB32EA4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1" i="0">
                <a:solidFill>
                  <a:schemeClr val="tx1"/>
                </a:solidFill>
                <a:latin typeface="Sora" pitchFamily="2" charset="0"/>
              </a:defRPr>
            </a:lvl1pPr>
          </a:lstStyle>
          <a:p>
            <a:fld id="{D56C3BBE-A286-8A42-8D1F-96885F6DDE08}" type="slidenum">
              <a:rPr lang="en-US" smtClean="0"/>
              <a:pPr/>
              <a:t>‹#›</a:t>
            </a:fld>
            <a:endParaRPr lang="en-US"/>
          </a:p>
        </p:txBody>
      </p:sp>
      <p:sp>
        <p:nvSpPr>
          <p:cNvPr id="25" name="Footer Placeholder 5">
            <a:extLst>
              <a:ext uri="{FF2B5EF4-FFF2-40B4-BE49-F238E27FC236}">
                <a16:creationId xmlns:a16="http://schemas.microsoft.com/office/drawing/2014/main" id="{A2D7BE9A-AED0-4E2D-836C-B8482ABC1683}"/>
              </a:ext>
            </a:extLst>
          </p:cNvPr>
          <p:cNvSpPr>
            <a:spLocks noGrp="1"/>
          </p:cNvSpPr>
          <p:nvPr>
            <p:ph type="ftr" sz="quarter" idx="3"/>
          </p:nvPr>
        </p:nvSpPr>
        <p:spPr>
          <a:xfrm>
            <a:off x="6698806" y="6466495"/>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23" name="Title 1">
            <a:extLst>
              <a:ext uri="{FF2B5EF4-FFF2-40B4-BE49-F238E27FC236}">
                <a16:creationId xmlns:a16="http://schemas.microsoft.com/office/drawing/2014/main" id="{F3583E01-3843-4917-B485-F4D0253B7F31}"/>
              </a:ext>
            </a:extLst>
          </p:cNvPr>
          <p:cNvSpPr>
            <a:spLocks noGrp="1"/>
          </p:cNvSpPr>
          <p:nvPr>
            <p:ph type="title"/>
          </p:nvPr>
        </p:nvSpPr>
        <p:spPr>
          <a:xfrm>
            <a:off x="609600" y="914605"/>
            <a:ext cx="10972800" cy="604456"/>
          </a:xfrm>
        </p:spPr>
        <p:txBody>
          <a:bodyPr vert="horz" wrap="square" lIns="0" tIns="0" rIns="0" bIns="0" rtlCol="0" anchor="b" anchorCtr="0">
            <a:noAutofit/>
          </a:bodyPr>
          <a:lstStyle>
            <a:lvl1pPr>
              <a:defRPr lang="en-US" dirty="0">
                <a:latin typeface="+mj-lt"/>
              </a:defRPr>
            </a:lvl1pPr>
          </a:lstStyle>
          <a:p>
            <a:pPr marL="0" lvl="0"/>
            <a:r>
              <a:rPr lang="en-US"/>
              <a:t>Click to edit Master title style</a:t>
            </a:r>
          </a:p>
        </p:txBody>
      </p:sp>
    </p:spTree>
    <p:extLst>
      <p:ext uri="{BB962C8B-B14F-4D97-AF65-F5344CB8AC3E}">
        <p14:creationId xmlns:p14="http://schemas.microsoft.com/office/powerpoint/2010/main" val="89203367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 Picture with Dark BG">
    <p:spTree>
      <p:nvGrpSpPr>
        <p:cNvPr id="1" name=""/>
        <p:cNvGrpSpPr/>
        <p:nvPr/>
      </p:nvGrpSpPr>
      <p:grpSpPr>
        <a:xfrm>
          <a:off x="0" y="0"/>
          <a:ext cx="0" cy="0"/>
          <a:chOff x="0" y="0"/>
          <a:chExt cx="0" cy="0"/>
        </a:xfrm>
      </p:grpSpPr>
      <p:sp>
        <p:nvSpPr>
          <p:cNvPr id="4" name="Picture Placeholder 3"/>
          <p:cNvSpPr>
            <a:spLocks noGrp="1"/>
          </p:cNvSpPr>
          <p:nvPr>
            <p:ph type="pic" sz="quarter" idx="25"/>
          </p:nvPr>
        </p:nvSpPr>
        <p:spPr>
          <a:xfrm>
            <a:off x="0" y="0"/>
            <a:ext cx="12192000" cy="6858000"/>
          </a:xfrm>
        </p:spPr>
        <p:txBody>
          <a:bodyPr/>
          <a:lstStyle/>
          <a:p>
            <a:endParaRPr lang="en-US"/>
          </a:p>
        </p:txBody>
      </p:sp>
      <p:sp>
        <p:nvSpPr>
          <p:cNvPr id="9" name="Slide Number Placeholder 13">
            <a:extLst>
              <a:ext uri="{FF2B5EF4-FFF2-40B4-BE49-F238E27FC236}">
                <a16:creationId xmlns:a16="http://schemas.microsoft.com/office/drawing/2014/main" id="{041A195D-0C15-4ECC-8422-49DDC56E0402}"/>
              </a:ext>
            </a:extLst>
          </p:cNvPr>
          <p:cNvSpPr>
            <a:spLocks noGrp="1"/>
          </p:cNvSpPr>
          <p:nvPr>
            <p:ph type="sldNum" sz="quarter" idx="15"/>
          </p:nvPr>
        </p:nvSpPr>
        <p:spPr>
          <a:xfrm>
            <a:off x="11526838" y="6470716"/>
            <a:ext cx="469900" cy="193369"/>
          </a:xfrm>
        </p:spPr>
        <p:txBody>
          <a:bodyPr/>
          <a:lstStyle>
            <a:lvl1pPr>
              <a:defRPr sz="1000">
                <a:solidFill>
                  <a:schemeClr val="bg1">
                    <a:lumMod val="95000"/>
                  </a:schemeClr>
                </a:solidFill>
              </a:defRPr>
            </a:lvl1pPr>
          </a:lstStyle>
          <a:p>
            <a:fld id="{D56C3BBE-A286-8A42-8D1F-96885F6DDE08}" type="slidenum">
              <a:rPr lang="en-US" smtClean="0"/>
              <a:pPr/>
              <a:t>‹#›</a:t>
            </a:fld>
            <a:endParaRPr lang="en-US"/>
          </a:p>
        </p:txBody>
      </p:sp>
      <p:sp>
        <p:nvSpPr>
          <p:cNvPr id="10" name="Footer Placeholder 5">
            <a:extLst>
              <a:ext uri="{FF2B5EF4-FFF2-40B4-BE49-F238E27FC236}">
                <a16:creationId xmlns:a16="http://schemas.microsoft.com/office/drawing/2014/main" id="{EDFF78D9-C188-4270-8CF7-FD2908A96DF0}"/>
              </a:ext>
            </a:extLst>
          </p:cNvPr>
          <p:cNvSpPr>
            <a:spLocks noGrp="1"/>
          </p:cNvSpPr>
          <p:nvPr>
            <p:ph type="ftr" sz="quarter" idx="3"/>
          </p:nvPr>
        </p:nvSpPr>
        <p:spPr>
          <a:xfrm>
            <a:off x="6698806" y="6470716"/>
            <a:ext cx="4828032" cy="192024"/>
          </a:xfrm>
          <a:prstGeom prst="rect">
            <a:avLst/>
          </a:prstGeom>
        </p:spPr>
        <p:txBody>
          <a:bodyPr lIns="0" tIns="0" rIns="0" bIns="0" anchor="b" anchorCtr="0"/>
          <a:lstStyle>
            <a:lvl1pPr algn="r">
              <a:defRPr sz="800">
                <a:solidFill>
                  <a:schemeClr val="bg1">
                    <a:lumMod val="95000"/>
                  </a:schemeClr>
                </a:solidFill>
              </a:defRPr>
            </a:lvl1pPr>
          </a:lstStyle>
          <a:p>
            <a:r>
              <a:rPr lang="en-US"/>
              <a:t>NCR </a:t>
            </a:r>
            <a:r>
              <a:rPr lang="en-US" err="1"/>
              <a:t>Voyix</a:t>
            </a:r>
            <a:r>
              <a:rPr lang="en-US"/>
              <a:t> Confidential</a:t>
            </a:r>
          </a:p>
        </p:txBody>
      </p:sp>
      <p:sp>
        <p:nvSpPr>
          <p:cNvPr id="12" name="Title 1">
            <a:extLst>
              <a:ext uri="{FF2B5EF4-FFF2-40B4-BE49-F238E27FC236}">
                <a16:creationId xmlns:a16="http://schemas.microsoft.com/office/drawing/2014/main" id="{C6F467CF-3A3B-4993-BCD8-DC69B51992F0}"/>
              </a:ext>
            </a:extLst>
          </p:cNvPr>
          <p:cNvSpPr>
            <a:spLocks noGrp="1"/>
          </p:cNvSpPr>
          <p:nvPr>
            <p:ph type="title"/>
          </p:nvPr>
        </p:nvSpPr>
        <p:spPr>
          <a:xfrm>
            <a:off x="609600" y="820574"/>
            <a:ext cx="10972800" cy="604456"/>
          </a:xfrm>
        </p:spPr>
        <p:txBody>
          <a:bodyPr vert="horz" wrap="square" lIns="0" tIns="0" rIns="0" bIns="0" rtlCol="0" anchor="b" anchorCtr="0">
            <a:noAutofit/>
          </a:bodyPr>
          <a:lstStyle>
            <a:lvl1pPr>
              <a:defRPr lang="en-US" dirty="0">
                <a:solidFill>
                  <a:schemeClr val="bg1"/>
                </a:solidFill>
                <a:latin typeface="+mj-lt"/>
              </a:defRPr>
            </a:lvl1pPr>
          </a:lstStyle>
          <a:p>
            <a:pPr marL="0" lvl="0"/>
            <a:r>
              <a:rPr lang="en-US"/>
              <a:t>Click to edit Master title style</a:t>
            </a:r>
          </a:p>
        </p:txBody>
      </p:sp>
      <p:sp>
        <p:nvSpPr>
          <p:cNvPr id="13" name="Text Placeholder 10">
            <a:extLst>
              <a:ext uri="{FF2B5EF4-FFF2-40B4-BE49-F238E27FC236}">
                <a16:creationId xmlns:a16="http://schemas.microsoft.com/office/drawing/2014/main" id="{01307FEF-CC2A-4237-A413-E8AE156F7653}"/>
              </a:ext>
            </a:extLst>
          </p:cNvPr>
          <p:cNvSpPr>
            <a:spLocks noGrp="1"/>
          </p:cNvSpPr>
          <p:nvPr>
            <p:ph type="body" sz="quarter" idx="10" hasCustomPrompt="1"/>
          </p:nvPr>
        </p:nvSpPr>
        <p:spPr>
          <a:xfrm>
            <a:off x="609601" y="1519524"/>
            <a:ext cx="10972801" cy="502920"/>
          </a:xfrm>
        </p:spPr>
        <p:txBody>
          <a:bodyPr vert="horz" wrap="square" lIns="0" tIns="0" rIns="0" bIns="0" rtlCol="0">
            <a:noAutofit/>
          </a:bodyPr>
          <a:lstStyle>
            <a:lvl1pPr>
              <a:defRPr lang="en-US" sz="2000" dirty="0">
                <a:solidFill>
                  <a:schemeClr val="bg1"/>
                </a:solidFill>
              </a:defRPr>
            </a:lvl1pPr>
          </a:lstStyle>
          <a:p>
            <a:pPr marL="0" lvl="0" indent="0">
              <a:buNone/>
            </a:pPr>
            <a:r>
              <a:rPr lang="en-US"/>
              <a:t>Header Text here</a:t>
            </a:r>
          </a:p>
        </p:txBody>
      </p:sp>
    </p:spTree>
    <p:extLst>
      <p:ext uri="{BB962C8B-B14F-4D97-AF65-F5344CB8AC3E}">
        <p14:creationId xmlns:p14="http://schemas.microsoft.com/office/powerpoint/2010/main" val="2426836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icture with Light BG">
    <p:spTree>
      <p:nvGrpSpPr>
        <p:cNvPr id="1" name=""/>
        <p:cNvGrpSpPr/>
        <p:nvPr/>
      </p:nvGrpSpPr>
      <p:grpSpPr>
        <a:xfrm>
          <a:off x="0" y="0"/>
          <a:ext cx="0" cy="0"/>
          <a:chOff x="0" y="0"/>
          <a:chExt cx="0" cy="0"/>
        </a:xfrm>
      </p:grpSpPr>
      <p:sp>
        <p:nvSpPr>
          <p:cNvPr id="4" name="Picture Placeholder 3"/>
          <p:cNvSpPr>
            <a:spLocks noGrp="1"/>
          </p:cNvSpPr>
          <p:nvPr>
            <p:ph type="pic" sz="quarter" idx="25"/>
          </p:nvPr>
        </p:nvSpPr>
        <p:spPr>
          <a:xfrm>
            <a:off x="0" y="0"/>
            <a:ext cx="12192000" cy="6858000"/>
          </a:xfrm>
        </p:spPr>
        <p:txBody>
          <a:bodyPr/>
          <a:lstStyle/>
          <a:p>
            <a:endParaRPr lang="en-US"/>
          </a:p>
        </p:txBody>
      </p:sp>
      <p:sp>
        <p:nvSpPr>
          <p:cNvPr id="9" name="Slide Number Placeholder 13">
            <a:extLst>
              <a:ext uri="{FF2B5EF4-FFF2-40B4-BE49-F238E27FC236}">
                <a16:creationId xmlns:a16="http://schemas.microsoft.com/office/drawing/2014/main" id="{041A195D-0C15-4ECC-8422-49DDC56E0402}"/>
              </a:ext>
            </a:extLst>
          </p:cNvPr>
          <p:cNvSpPr>
            <a:spLocks noGrp="1"/>
          </p:cNvSpPr>
          <p:nvPr>
            <p:ph type="sldNum" sz="quarter" idx="15"/>
          </p:nvPr>
        </p:nvSpPr>
        <p:spPr>
          <a:xfrm>
            <a:off x="11526838" y="6470716"/>
            <a:ext cx="469900" cy="193369"/>
          </a:xfrm>
        </p:spPr>
        <p:txBody>
          <a:bodyPr/>
          <a:lstStyle>
            <a:lvl1pPr>
              <a:defRPr sz="1000">
                <a:solidFill>
                  <a:schemeClr val="tx1"/>
                </a:solidFill>
              </a:defRPr>
            </a:lvl1pPr>
          </a:lstStyle>
          <a:p>
            <a:fld id="{D56C3BBE-A286-8A42-8D1F-96885F6DDE08}" type="slidenum">
              <a:rPr lang="en-US" smtClean="0"/>
              <a:pPr/>
              <a:t>‹#›</a:t>
            </a:fld>
            <a:endParaRPr lang="en-US"/>
          </a:p>
        </p:txBody>
      </p:sp>
      <p:sp>
        <p:nvSpPr>
          <p:cNvPr id="10" name="Footer Placeholder 5">
            <a:extLst>
              <a:ext uri="{FF2B5EF4-FFF2-40B4-BE49-F238E27FC236}">
                <a16:creationId xmlns:a16="http://schemas.microsoft.com/office/drawing/2014/main" id="{EDFF78D9-C188-4270-8CF7-FD2908A96DF0}"/>
              </a:ext>
            </a:extLst>
          </p:cNvPr>
          <p:cNvSpPr>
            <a:spLocks noGrp="1"/>
          </p:cNvSpPr>
          <p:nvPr>
            <p:ph type="ftr" sz="quarter" idx="3"/>
          </p:nvPr>
        </p:nvSpPr>
        <p:spPr>
          <a:xfrm>
            <a:off x="6698806" y="6470716"/>
            <a:ext cx="4828032" cy="192024"/>
          </a:xfrm>
          <a:prstGeom prst="rect">
            <a:avLst/>
          </a:prstGeom>
        </p:spPr>
        <p:txBody>
          <a:bodyPr lIns="0" tIns="0" rIns="0" bIns="0" anchor="b" anchorCtr="0"/>
          <a:lstStyle>
            <a:lvl1pPr algn="r">
              <a:defRPr sz="800">
                <a:solidFill>
                  <a:schemeClr val="tx1"/>
                </a:solidFill>
              </a:defRPr>
            </a:lvl1pPr>
          </a:lstStyle>
          <a:p>
            <a:r>
              <a:rPr lang="en-US"/>
              <a:t>NCR </a:t>
            </a:r>
            <a:r>
              <a:rPr lang="en-US" err="1"/>
              <a:t>Voyix</a:t>
            </a:r>
            <a:r>
              <a:rPr lang="en-US"/>
              <a:t> Confidential</a:t>
            </a:r>
          </a:p>
        </p:txBody>
      </p:sp>
      <p:sp>
        <p:nvSpPr>
          <p:cNvPr id="12" name="Title 1">
            <a:extLst>
              <a:ext uri="{FF2B5EF4-FFF2-40B4-BE49-F238E27FC236}">
                <a16:creationId xmlns:a16="http://schemas.microsoft.com/office/drawing/2014/main" id="{C6F467CF-3A3B-4993-BCD8-DC69B51992F0}"/>
              </a:ext>
            </a:extLst>
          </p:cNvPr>
          <p:cNvSpPr>
            <a:spLocks noGrp="1"/>
          </p:cNvSpPr>
          <p:nvPr>
            <p:ph type="title"/>
          </p:nvPr>
        </p:nvSpPr>
        <p:spPr>
          <a:xfrm>
            <a:off x="609600" y="820574"/>
            <a:ext cx="10972800" cy="604456"/>
          </a:xfrm>
        </p:spPr>
        <p:txBody>
          <a:bodyPr vert="horz" wrap="square" lIns="0" tIns="0" rIns="0" bIns="0" rtlCol="0" anchor="b" anchorCtr="0">
            <a:noAutofit/>
          </a:bodyPr>
          <a:lstStyle>
            <a:lvl1pPr>
              <a:defRPr lang="en-US" dirty="0">
                <a:solidFill>
                  <a:schemeClr val="tx2"/>
                </a:solidFill>
                <a:latin typeface="+mj-lt"/>
              </a:defRPr>
            </a:lvl1pPr>
          </a:lstStyle>
          <a:p>
            <a:pPr marL="0" lvl="0"/>
            <a:r>
              <a:rPr lang="en-US"/>
              <a:t>Click to edit Master title style</a:t>
            </a:r>
          </a:p>
        </p:txBody>
      </p:sp>
      <p:sp>
        <p:nvSpPr>
          <p:cNvPr id="13" name="Text Placeholder 10">
            <a:extLst>
              <a:ext uri="{FF2B5EF4-FFF2-40B4-BE49-F238E27FC236}">
                <a16:creationId xmlns:a16="http://schemas.microsoft.com/office/drawing/2014/main" id="{01307FEF-CC2A-4237-A413-E8AE156F7653}"/>
              </a:ext>
            </a:extLst>
          </p:cNvPr>
          <p:cNvSpPr>
            <a:spLocks noGrp="1"/>
          </p:cNvSpPr>
          <p:nvPr>
            <p:ph type="body" sz="quarter" idx="10" hasCustomPrompt="1"/>
          </p:nvPr>
        </p:nvSpPr>
        <p:spPr>
          <a:xfrm>
            <a:off x="609601" y="1519524"/>
            <a:ext cx="10972801" cy="502920"/>
          </a:xfrm>
        </p:spPr>
        <p:txBody>
          <a:bodyPr vert="horz" wrap="square" lIns="0" tIns="0" rIns="0" bIns="0" rtlCol="0">
            <a:noAutofit/>
          </a:bodyPr>
          <a:lstStyle>
            <a:lvl1pPr>
              <a:defRPr lang="en-US" sz="2000" dirty="0">
                <a:solidFill>
                  <a:schemeClr val="tx1"/>
                </a:solidFill>
              </a:defRPr>
            </a:lvl1pPr>
          </a:lstStyle>
          <a:p>
            <a:pPr marL="0" lvl="0" indent="0">
              <a:buNone/>
            </a:pPr>
            <a:r>
              <a:rPr lang="en-US"/>
              <a:t>Header Text here</a:t>
            </a:r>
          </a:p>
        </p:txBody>
      </p:sp>
    </p:spTree>
    <p:extLst>
      <p:ext uri="{BB962C8B-B14F-4D97-AF65-F5344CB8AC3E}">
        <p14:creationId xmlns:p14="http://schemas.microsoft.com/office/powerpoint/2010/main" val="3558395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9E5C-9516-315C-4B8E-2F954E13BC7A}"/>
              </a:ext>
            </a:extLst>
          </p:cNvPr>
          <p:cNvSpPr>
            <a:spLocks noGrp="1"/>
          </p:cNvSpPr>
          <p:nvPr>
            <p:ph type="ctrTitle" hasCustomPrompt="1"/>
          </p:nvPr>
        </p:nvSpPr>
        <p:spPr>
          <a:xfrm>
            <a:off x="609597" y="2695475"/>
            <a:ext cx="7516368" cy="1665540"/>
          </a:xfrm>
          <a:prstGeom prst="rect">
            <a:avLst/>
          </a:prstGeom>
        </p:spPr>
        <p:txBody>
          <a:bodyPr wrap="square" lIns="0" tIns="0" rIns="0" bIns="0" anchor="t" anchorCtr="0">
            <a:noAutofit/>
          </a:bodyPr>
          <a:lstStyle>
            <a:lvl1pPr algn="l">
              <a:defRPr sz="6000" b="0" i="0">
                <a:solidFill>
                  <a:schemeClr val="tx2"/>
                </a:solidFill>
                <a:latin typeface="Jost Medium" pitchFamily="2" charset="77"/>
                <a:ea typeface="Jost Medium" pitchFamily="2" charset="77"/>
              </a:defRPr>
            </a:lvl1pPr>
          </a:lstStyle>
          <a:p>
            <a:r>
              <a:rPr lang="en-US"/>
              <a:t>Click to edit </a:t>
            </a:r>
            <a:br>
              <a:rPr lang="en-US"/>
            </a:br>
            <a:r>
              <a:rPr lang="en-US"/>
              <a:t>presentation title</a:t>
            </a:r>
          </a:p>
        </p:txBody>
      </p:sp>
      <p:sp>
        <p:nvSpPr>
          <p:cNvPr id="13" name="Text Placeholder 12">
            <a:extLst>
              <a:ext uri="{FF2B5EF4-FFF2-40B4-BE49-F238E27FC236}">
                <a16:creationId xmlns:a16="http://schemas.microsoft.com/office/drawing/2014/main" id="{733A2EFE-1026-1D07-F5C5-D739F270B54B}"/>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
        <p:nvSpPr>
          <p:cNvPr id="10" name="Footer Placeholder 5">
            <a:extLst>
              <a:ext uri="{FF2B5EF4-FFF2-40B4-BE49-F238E27FC236}">
                <a16:creationId xmlns:a16="http://schemas.microsoft.com/office/drawing/2014/main" id="{BD94B57F-13A5-4206-2CBB-6A93A8B52EB8}"/>
              </a:ext>
            </a:extLst>
          </p:cNvPr>
          <p:cNvSpPr>
            <a:spLocks noGrp="1"/>
          </p:cNvSpPr>
          <p:nvPr>
            <p:ph type="ftr" sz="quarter" idx="3"/>
          </p:nvPr>
        </p:nvSpPr>
        <p:spPr>
          <a:xfrm>
            <a:off x="6690868"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pic>
        <p:nvPicPr>
          <p:cNvPr id="7" name="Graphic 6">
            <a:extLst>
              <a:ext uri="{FF2B5EF4-FFF2-40B4-BE49-F238E27FC236}">
                <a16:creationId xmlns:a16="http://schemas.microsoft.com/office/drawing/2014/main" id="{99B9622A-C25D-4539-84C6-6AE09D5CAD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4274"/>
          <a:stretch>
            <a:fillRect/>
          </a:stretch>
        </p:blipFill>
        <p:spPr>
          <a:xfrm>
            <a:off x="8069580" y="407887"/>
            <a:ext cx="4122420" cy="5443855"/>
          </a:xfrm>
          <a:custGeom>
            <a:avLst/>
            <a:gdLst>
              <a:gd name="connsiteX0" fmla="*/ 0 w 4122420"/>
              <a:gd name="connsiteY0" fmla="*/ 0 h 5443855"/>
              <a:gd name="connsiteX1" fmla="*/ 4122420 w 4122420"/>
              <a:gd name="connsiteY1" fmla="*/ 0 h 5443855"/>
              <a:gd name="connsiteX2" fmla="*/ 4122420 w 4122420"/>
              <a:gd name="connsiteY2" fmla="*/ 5443855 h 5443855"/>
              <a:gd name="connsiteX3" fmla="*/ 0 w 4122420"/>
              <a:gd name="connsiteY3" fmla="*/ 5443855 h 5443855"/>
            </a:gdLst>
            <a:ahLst/>
            <a:cxnLst>
              <a:cxn ang="0">
                <a:pos x="connsiteX0" y="connsiteY0"/>
              </a:cxn>
              <a:cxn ang="0">
                <a:pos x="connsiteX1" y="connsiteY1"/>
              </a:cxn>
              <a:cxn ang="0">
                <a:pos x="connsiteX2" y="connsiteY2"/>
              </a:cxn>
              <a:cxn ang="0">
                <a:pos x="connsiteX3" y="connsiteY3"/>
              </a:cxn>
            </a:cxnLst>
            <a:rect l="l" t="t" r="r" b="b"/>
            <a:pathLst>
              <a:path w="4122420" h="5443855">
                <a:moveTo>
                  <a:pt x="0" y="0"/>
                </a:moveTo>
                <a:lnTo>
                  <a:pt x="4122420" y="0"/>
                </a:lnTo>
                <a:lnTo>
                  <a:pt x="4122420" y="5443855"/>
                </a:lnTo>
                <a:lnTo>
                  <a:pt x="0" y="5443855"/>
                </a:lnTo>
                <a:close/>
              </a:path>
            </a:pathLst>
          </a:custGeom>
        </p:spPr>
      </p:pic>
      <p:sp>
        <p:nvSpPr>
          <p:cNvPr id="3" name="Slide Number Placeholder 5">
            <a:extLst>
              <a:ext uri="{FF2B5EF4-FFF2-40B4-BE49-F238E27FC236}">
                <a16:creationId xmlns:a16="http://schemas.microsoft.com/office/drawing/2014/main" id="{D3C2D310-F962-121C-599D-8EE32B4105D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Tree>
    <p:extLst>
      <p:ext uri="{BB962C8B-B14F-4D97-AF65-F5344CB8AC3E}">
        <p14:creationId xmlns:p14="http://schemas.microsoft.com/office/powerpoint/2010/main" val="2641947014"/>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icture 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461AA6-9479-1E32-1F32-D0A60C2F2A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Rectangle 10">
            <a:extLst>
              <a:ext uri="{FF2B5EF4-FFF2-40B4-BE49-F238E27FC236}">
                <a16:creationId xmlns:a16="http://schemas.microsoft.com/office/drawing/2014/main" id="{BCC8BFAD-8EEE-404A-A591-CE12A70C536F}"/>
              </a:ext>
            </a:extLst>
          </p:cNvPr>
          <p:cNvSpPr/>
          <p:nvPr userDrawn="1"/>
        </p:nvSpPr>
        <p:spPr>
          <a:xfrm>
            <a:off x="-1" y="0"/>
            <a:ext cx="12192000" cy="6858000"/>
          </a:xfrm>
          <a:prstGeom prst="rect">
            <a:avLst/>
          </a:prstGeom>
          <a:gradFill>
            <a:gsLst>
              <a:gs pos="100000">
                <a:schemeClr val="tx1">
                  <a:alpha val="45000"/>
                </a:schemeClr>
              </a:gs>
              <a:gs pos="90000">
                <a:schemeClr val="tx1">
                  <a:alpha val="35000"/>
                </a:schemeClr>
              </a:gs>
              <a:gs pos="55000">
                <a:schemeClr val="tx1">
                  <a:alpha val="25000"/>
                </a:schemeClr>
              </a:gs>
              <a:gs pos="31000">
                <a:schemeClr val="tx1">
                  <a:alpha val="42000"/>
                </a:schemeClr>
              </a:gs>
              <a:gs pos="505">
                <a:schemeClr val="tx1">
                  <a:alpha val="55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31D61197-C5FE-4DE8-91FA-DE6E64AD52C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2" name="Title 1">
            <a:extLst>
              <a:ext uri="{FF2B5EF4-FFF2-40B4-BE49-F238E27FC236}">
                <a16:creationId xmlns:a16="http://schemas.microsoft.com/office/drawing/2014/main" id="{E1F49E5C-9516-315C-4B8E-2F954E13BC7A}"/>
              </a:ext>
            </a:extLst>
          </p:cNvPr>
          <p:cNvSpPr>
            <a:spLocks noGrp="1"/>
          </p:cNvSpPr>
          <p:nvPr>
            <p:ph type="ctrTitle"/>
          </p:nvPr>
        </p:nvSpPr>
        <p:spPr>
          <a:xfrm>
            <a:off x="609599" y="2695475"/>
            <a:ext cx="6553201" cy="1665540"/>
          </a:xfrm>
        </p:spPr>
        <p:txBody>
          <a:bodyPr wrap="square" lIns="0" tIns="0" rIns="0" bIns="0" anchor="b" anchorCtr="0">
            <a:noAutofit/>
          </a:bodyPr>
          <a:lstStyle>
            <a:lvl1pPr algn="l">
              <a:defRPr sz="6000" b="0" i="0">
                <a:solidFill>
                  <a:schemeClr val="bg1"/>
                </a:solidFill>
                <a:latin typeface="Jost Medium" pitchFamily="2" charset="77"/>
                <a:ea typeface="Jost Medium" pitchFamily="2" charset="77"/>
              </a:defRPr>
            </a:lvl1pPr>
          </a:lstStyle>
          <a:p>
            <a:r>
              <a:rPr lang="en-US"/>
              <a:t>Click to edit Master title style</a:t>
            </a:r>
          </a:p>
        </p:txBody>
      </p:sp>
      <p:sp>
        <p:nvSpPr>
          <p:cNvPr id="13" name="Text Placeholder 12">
            <a:extLst>
              <a:ext uri="{FF2B5EF4-FFF2-40B4-BE49-F238E27FC236}">
                <a16:creationId xmlns:a16="http://schemas.microsoft.com/office/drawing/2014/main" id="{733A2EFE-1026-1D07-F5C5-D739F270B54B}"/>
              </a:ext>
            </a:extLst>
          </p:cNvPr>
          <p:cNvSpPr>
            <a:spLocks noGrp="1"/>
          </p:cNvSpPr>
          <p:nvPr>
            <p:ph type="body" sz="quarter" idx="10"/>
          </p:nvPr>
        </p:nvSpPr>
        <p:spPr>
          <a:xfrm>
            <a:off x="609097" y="4661707"/>
            <a:ext cx="7516368" cy="777397"/>
          </a:xfrm>
        </p:spPr>
        <p:txBody>
          <a:bodyPr wrap="square" lIns="0" tIns="0" rIns="0" bIns="0">
            <a:normAutofit/>
          </a:bodyPr>
          <a:lstStyle>
            <a:lvl1pPr marL="0" indent="0">
              <a:buNone/>
              <a:defRPr sz="2500" b="0" i="0">
                <a:solidFill>
                  <a:schemeClr val="bg1"/>
                </a:solidFill>
                <a:latin typeface="Jost Medium" pitchFamily="2" charset="77"/>
                <a:ea typeface="Jost Medium" pitchFamily="2" charset="77"/>
              </a:defRPr>
            </a:lvl1pPr>
          </a:lstStyle>
          <a:p>
            <a:pPr lvl="0"/>
            <a:r>
              <a:rPr lang="en-US"/>
              <a:t>Click to edit Master text styles</a:t>
            </a:r>
          </a:p>
        </p:txBody>
      </p:sp>
      <p:sp>
        <p:nvSpPr>
          <p:cNvPr id="9" name="Slide Number Placeholder 5">
            <a:extLst>
              <a:ext uri="{FF2B5EF4-FFF2-40B4-BE49-F238E27FC236}">
                <a16:creationId xmlns:a16="http://schemas.microsoft.com/office/drawing/2014/main" id="{AB92DDA6-3983-3608-1FB9-230427C6D470}"/>
              </a:ext>
            </a:extLst>
          </p:cNvPr>
          <p:cNvSpPr>
            <a:spLocks noGrp="1"/>
          </p:cNvSpPr>
          <p:nvPr>
            <p:ph type="sldNum" sz="quarter" idx="4"/>
          </p:nvPr>
        </p:nvSpPr>
        <p:spPr>
          <a:xfrm>
            <a:off x="11518899" y="6461431"/>
            <a:ext cx="469900" cy="193369"/>
          </a:xfrm>
          <a:prstGeom prst="rect">
            <a:avLst/>
          </a:prstGeom>
        </p:spPr>
        <p:txBody>
          <a:bodyPr vert="horz" wrap="square" lIns="0" tIns="0" rIns="0" bIns="0" rtlCol="0" anchor="b" anchorCtr="0"/>
          <a:lstStyle>
            <a:lvl1pPr algn="r">
              <a:defRPr sz="1000" b="1" i="0">
                <a:solidFill>
                  <a:schemeClr val="bg1"/>
                </a:solidFill>
                <a:latin typeface="Jost Medium" pitchFamily="2" charset="77"/>
                <a:ea typeface="Jost Medium" pitchFamily="2" charset="77"/>
              </a:defRPr>
            </a:lvl1pPr>
          </a:lstStyle>
          <a:p>
            <a:fld id="{D56C3BBE-A286-8A42-8D1F-96885F6DDE08}" type="slidenum">
              <a:rPr lang="en-US" smtClean="0"/>
              <a:pPr/>
              <a:t>‹#›</a:t>
            </a:fld>
            <a:endParaRPr lang="en-US"/>
          </a:p>
        </p:txBody>
      </p:sp>
      <p:sp>
        <p:nvSpPr>
          <p:cNvPr id="10" name="Footer Placeholder 5">
            <a:extLst>
              <a:ext uri="{FF2B5EF4-FFF2-40B4-BE49-F238E27FC236}">
                <a16:creationId xmlns:a16="http://schemas.microsoft.com/office/drawing/2014/main" id="{BD94B57F-13A5-4206-2CBB-6A93A8B52EB8}"/>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Jost Medium" pitchFamily="2" charset="77"/>
                <a:ea typeface="Jost Medium" pitchFamily="2" charset="77"/>
              </a:defRPr>
            </a:lvl1pPr>
          </a:lstStyle>
          <a:p>
            <a:r>
              <a:rPr lang="en-US"/>
              <a:t>NCR </a:t>
            </a:r>
            <a:r>
              <a:rPr lang="en-US" err="1"/>
              <a:t>Voyix</a:t>
            </a:r>
            <a:r>
              <a:rPr lang="en-US"/>
              <a:t> Confidential</a:t>
            </a:r>
          </a:p>
        </p:txBody>
      </p:sp>
    </p:spTree>
    <p:extLst>
      <p:ext uri="{BB962C8B-B14F-4D97-AF65-F5344CB8AC3E}">
        <p14:creationId xmlns:p14="http://schemas.microsoft.com/office/powerpoint/2010/main" val="580530011"/>
      </p:ext>
    </p:extLst>
  </p:cSld>
  <p:clrMapOvr>
    <a:masterClrMapping/>
  </p:clrMapOvr>
  <p:extLst>
    <p:ext uri="{DCECCB84-F9BA-43D5-87BE-67443E8EF086}">
      <p15:sldGuideLst xmlns:p15="http://schemas.microsoft.com/office/powerpoint/2012/main">
        <p15:guide id="1" orient="horz" pos="264"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Black BG">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6F1DE4-DA95-40C8-98AE-03BE6F90299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0C6E6E2-85BC-F728-C97A-1F2A81E11856}"/>
              </a:ext>
            </a:extLst>
          </p:cNvPr>
          <p:cNvSpPr>
            <a:spLocks noGrp="1"/>
          </p:cNvSpPr>
          <p:nvPr>
            <p:ph type="ctrTitle" hasCustomPrompt="1"/>
          </p:nvPr>
        </p:nvSpPr>
        <p:spPr>
          <a:xfrm>
            <a:off x="609599" y="2695475"/>
            <a:ext cx="6812280" cy="1665540"/>
          </a:xfrm>
          <a:prstGeom prst="rect">
            <a:avLst/>
          </a:prstGeom>
        </p:spPr>
        <p:txBody>
          <a:bodyPr wrap="square" lIns="0" tIns="0" rIns="0" bIns="0" anchor="t" anchorCtr="0">
            <a:noAutofit/>
          </a:bodyPr>
          <a:lstStyle>
            <a:lvl1pPr algn="l">
              <a:defRPr sz="6000" b="0" i="0">
                <a:solidFill>
                  <a:schemeClr val="bg1"/>
                </a:solidFill>
                <a:latin typeface="Jost Medium" pitchFamily="2" charset="77"/>
                <a:ea typeface="Jost Medium" pitchFamily="2" charset="77"/>
              </a:defRPr>
            </a:lvl1pPr>
          </a:lstStyle>
          <a:p>
            <a:r>
              <a:rPr lang="en-US"/>
              <a:t>Click to edit </a:t>
            </a:r>
            <a:br>
              <a:rPr lang="en-US"/>
            </a:br>
            <a:r>
              <a:rPr lang="en-US"/>
              <a:t>presentation title</a:t>
            </a:r>
          </a:p>
        </p:txBody>
      </p:sp>
      <p:sp>
        <p:nvSpPr>
          <p:cNvPr id="12" name="Text Placeholder 12">
            <a:extLst>
              <a:ext uri="{FF2B5EF4-FFF2-40B4-BE49-F238E27FC236}">
                <a16:creationId xmlns:a16="http://schemas.microsoft.com/office/drawing/2014/main" id="{D4869865-D89A-B0A6-75E3-0D7489496954}"/>
              </a:ext>
            </a:extLst>
          </p:cNvPr>
          <p:cNvSpPr>
            <a:spLocks noGrp="1"/>
          </p:cNvSpPr>
          <p:nvPr>
            <p:ph type="body" sz="quarter" idx="10" hasCustomPrompt="1"/>
          </p:nvPr>
        </p:nvSpPr>
        <p:spPr>
          <a:xfrm>
            <a:off x="609097" y="4661707"/>
            <a:ext cx="6812280" cy="777397"/>
          </a:xfrm>
          <a:prstGeom prst="rect">
            <a:avLst/>
          </a:prstGeom>
        </p:spPr>
        <p:txBody>
          <a:bodyPr wrap="square" lIns="0" tIns="0" rIns="0" bIns="0">
            <a:normAutofit/>
          </a:bodyPr>
          <a:lstStyle>
            <a:lvl1pPr marL="0" indent="0">
              <a:buNone/>
              <a:defRPr sz="2500" b="0" i="0">
                <a:solidFill>
                  <a:schemeClr val="bg1"/>
                </a:solidFill>
                <a:latin typeface="Jost Medium" pitchFamily="2" charset="77"/>
                <a:ea typeface="Jost Medium" pitchFamily="2" charset="77"/>
              </a:defRPr>
            </a:lvl1pPr>
          </a:lstStyle>
          <a:p>
            <a:pPr lvl="0"/>
            <a:r>
              <a:rPr lang="en-US"/>
              <a:t>Click to add presenter name and date</a:t>
            </a:r>
          </a:p>
        </p:txBody>
      </p:sp>
      <p:pic>
        <p:nvPicPr>
          <p:cNvPr id="14" name="Graphic 13">
            <a:extLst>
              <a:ext uri="{FF2B5EF4-FFF2-40B4-BE49-F238E27FC236}">
                <a16:creationId xmlns:a16="http://schemas.microsoft.com/office/drawing/2014/main" id="{1FD9E2EF-C9EB-4388-9339-3CF8FCFCEE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097" y="311370"/>
            <a:ext cx="1608352" cy="226496"/>
          </a:xfrm>
          <a:prstGeom prst="rect">
            <a:avLst/>
          </a:prstGeom>
        </p:spPr>
      </p:pic>
      <p:pic>
        <p:nvPicPr>
          <p:cNvPr id="13" name="Graphic 12">
            <a:extLst>
              <a:ext uri="{FF2B5EF4-FFF2-40B4-BE49-F238E27FC236}">
                <a16:creationId xmlns:a16="http://schemas.microsoft.com/office/drawing/2014/main" id="{57A62D8C-FC01-4BE0-943F-9A955B70DD6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24274"/>
          <a:stretch>
            <a:fillRect/>
          </a:stretch>
        </p:blipFill>
        <p:spPr>
          <a:xfrm>
            <a:off x="8069580" y="407887"/>
            <a:ext cx="4122420" cy="5443855"/>
          </a:xfrm>
          <a:custGeom>
            <a:avLst/>
            <a:gdLst>
              <a:gd name="connsiteX0" fmla="*/ 0 w 4122420"/>
              <a:gd name="connsiteY0" fmla="*/ 0 h 5443855"/>
              <a:gd name="connsiteX1" fmla="*/ 4122420 w 4122420"/>
              <a:gd name="connsiteY1" fmla="*/ 0 h 5443855"/>
              <a:gd name="connsiteX2" fmla="*/ 4122420 w 4122420"/>
              <a:gd name="connsiteY2" fmla="*/ 5443855 h 5443855"/>
              <a:gd name="connsiteX3" fmla="*/ 0 w 4122420"/>
              <a:gd name="connsiteY3" fmla="*/ 5443855 h 5443855"/>
            </a:gdLst>
            <a:ahLst/>
            <a:cxnLst>
              <a:cxn ang="0">
                <a:pos x="connsiteX0" y="connsiteY0"/>
              </a:cxn>
              <a:cxn ang="0">
                <a:pos x="connsiteX1" y="connsiteY1"/>
              </a:cxn>
              <a:cxn ang="0">
                <a:pos x="connsiteX2" y="connsiteY2"/>
              </a:cxn>
              <a:cxn ang="0">
                <a:pos x="connsiteX3" y="connsiteY3"/>
              </a:cxn>
            </a:cxnLst>
            <a:rect l="l" t="t" r="r" b="b"/>
            <a:pathLst>
              <a:path w="4122420" h="5443855">
                <a:moveTo>
                  <a:pt x="0" y="0"/>
                </a:moveTo>
                <a:lnTo>
                  <a:pt x="4122420" y="0"/>
                </a:lnTo>
                <a:lnTo>
                  <a:pt x="4122420" y="5443855"/>
                </a:lnTo>
                <a:lnTo>
                  <a:pt x="0" y="5443855"/>
                </a:lnTo>
                <a:close/>
              </a:path>
            </a:pathLst>
          </a:custGeom>
        </p:spPr>
      </p:pic>
      <p:sp>
        <p:nvSpPr>
          <p:cNvPr id="2" name="Slide Number Placeholder 5">
            <a:extLst>
              <a:ext uri="{FF2B5EF4-FFF2-40B4-BE49-F238E27FC236}">
                <a16:creationId xmlns:a16="http://schemas.microsoft.com/office/drawing/2014/main" id="{7E936CE6-8DC2-93FC-0537-918BCFA08C66}"/>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91F8088F-18D1-153F-478E-343EDD37147F}"/>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611164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icture BG 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92A416-BADE-9772-A995-C20837DE7A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1" cy="6858000"/>
          </a:xfrm>
          <a:prstGeom prst="rect">
            <a:avLst/>
          </a:prstGeom>
        </p:spPr>
      </p:pic>
      <p:sp>
        <p:nvSpPr>
          <p:cNvPr id="5" name="Rectangle 4">
            <a:extLst>
              <a:ext uri="{FF2B5EF4-FFF2-40B4-BE49-F238E27FC236}">
                <a16:creationId xmlns:a16="http://schemas.microsoft.com/office/drawing/2014/main" id="{6ACB60A7-7E58-9F07-137E-1B871FAD3284}"/>
              </a:ext>
            </a:extLst>
          </p:cNvPr>
          <p:cNvSpPr/>
          <p:nvPr userDrawn="1"/>
        </p:nvSpPr>
        <p:spPr>
          <a:xfrm>
            <a:off x="0" y="0"/>
            <a:ext cx="12192000" cy="6858000"/>
          </a:xfrm>
          <a:prstGeom prst="rect">
            <a:avLst/>
          </a:prstGeom>
          <a:gradFill flip="none" rotWithShape="1">
            <a:gsLst>
              <a:gs pos="47000">
                <a:srgbClr val="FFFFFF">
                  <a:alpha val="60117"/>
                </a:srgbClr>
              </a:gs>
              <a:gs pos="0">
                <a:schemeClr val="bg1"/>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0298288-0696-578C-3205-BEFD1EA6109E}"/>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
        <p:nvSpPr>
          <p:cNvPr id="7" name="Slide Number Placeholder 5">
            <a:extLst>
              <a:ext uri="{FF2B5EF4-FFF2-40B4-BE49-F238E27FC236}">
                <a16:creationId xmlns:a16="http://schemas.microsoft.com/office/drawing/2014/main" id="{6496654C-4585-F340-9A56-4CA09E0C436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pic>
        <p:nvPicPr>
          <p:cNvPr id="9" name="Graphic 8">
            <a:extLst>
              <a:ext uri="{FF2B5EF4-FFF2-40B4-BE49-F238E27FC236}">
                <a16:creationId xmlns:a16="http://schemas.microsoft.com/office/drawing/2014/main" id="{F5F4582C-270F-AE6B-36C6-C9A56EB11B0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12" name="Title 1">
            <a:extLst>
              <a:ext uri="{FF2B5EF4-FFF2-40B4-BE49-F238E27FC236}">
                <a16:creationId xmlns:a16="http://schemas.microsoft.com/office/drawing/2014/main" id="{E1F42EEC-6C13-10DC-0101-063904F25E21}"/>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15" name="Text Placeholder 12">
            <a:extLst>
              <a:ext uri="{FF2B5EF4-FFF2-40B4-BE49-F238E27FC236}">
                <a16:creationId xmlns:a16="http://schemas.microsoft.com/office/drawing/2014/main" id="{D67D7E7B-766E-C94D-E326-5CBDD94E53D9}"/>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Tree>
    <p:extLst>
      <p:ext uri="{BB962C8B-B14F-4D97-AF65-F5344CB8AC3E}">
        <p14:creationId xmlns:p14="http://schemas.microsoft.com/office/powerpoint/2010/main" val="3525973008"/>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icture BG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0EB9A-03A6-BC6B-80DF-79C60306A5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52AFC79D-4A51-7D54-9298-BB5C05C101F3}"/>
              </a:ext>
            </a:extLst>
          </p:cNvPr>
          <p:cNvSpPr/>
          <p:nvPr userDrawn="1"/>
        </p:nvSpPr>
        <p:spPr>
          <a:xfrm>
            <a:off x="0" y="0"/>
            <a:ext cx="12192000" cy="6858000"/>
          </a:xfrm>
          <a:prstGeom prst="rect">
            <a:avLst/>
          </a:prstGeom>
          <a:gradFill flip="none" rotWithShape="1">
            <a:gsLst>
              <a:gs pos="42000">
                <a:srgbClr val="FFFFFF">
                  <a:alpha val="77595"/>
                </a:srgbClr>
              </a:gs>
              <a:gs pos="12000">
                <a:schemeClr val="bg1">
                  <a:alpha val="93110"/>
                </a:schemeClr>
              </a:gs>
              <a:gs pos="54000">
                <a:schemeClr val="bg1">
                  <a:alpha val="11539"/>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6B4F74A5-8C85-CAA9-E497-37768302113D}"/>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pic>
        <p:nvPicPr>
          <p:cNvPr id="9" name="Graphic 8">
            <a:extLst>
              <a:ext uri="{FF2B5EF4-FFF2-40B4-BE49-F238E27FC236}">
                <a16:creationId xmlns:a16="http://schemas.microsoft.com/office/drawing/2014/main" id="{0D9ED1AE-9EF7-873A-7DD9-E9A8EAB3B57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12" name="Title 1">
            <a:extLst>
              <a:ext uri="{FF2B5EF4-FFF2-40B4-BE49-F238E27FC236}">
                <a16:creationId xmlns:a16="http://schemas.microsoft.com/office/drawing/2014/main" id="{68ACF410-E7ED-074B-4B56-700C684243AA}"/>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15" name="Text Placeholder 12">
            <a:extLst>
              <a:ext uri="{FF2B5EF4-FFF2-40B4-BE49-F238E27FC236}">
                <a16:creationId xmlns:a16="http://schemas.microsoft.com/office/drawing/2014/main" id="{2674F062-C144-8BB6-51A1-D6A5EE1ED81B}"/>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
        <p:nvSpPr>
          <p:cNvPr id="18" name="Footer Placeholder 5">
            <a:extLst>
              <a:ext uri="{FF2B5EF4-FFF2-40B4-BE49-F238E27FC236}">
                <a16:creationId xmlns:a16="http://schemas.microsoft.com/office/drawing/2014/main" id="{FD108800-3B48-B17A-CD5B-D82255B773E5}"/>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808268460"/>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icture BG 0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E4C5B8-9001-73B9-C52F-39B18DD9B3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4" name="Rectangle 13">
            <a:extLst>
              <a:ext uri="{FF2B5EF4-FFF2-40B4-BE49-F238E27FC236}">
                <a16:creationId xmlns:a16="http://schemas.microsoft.com/office/drawing/2014/main" id="{57C040AC-CEA3-1B58-D419-374CD0AFC27F}"/>
              </a:ext>
            </a:extLst>
          </p:cNvPr>
          <p:cNvSpPr/>
          <p:nvPr userDrawn="1"/>
        </p:nvSpPr>
        <p:spPr>
          <a:xfrm>
            <a:off x="0" y="0"/>
            <a:ext cx="12192000" cy="6858000"/>
          </a:xfrm>
          <a:prstGeom prst="rect">
            <a:avLst/>
          </a:prstGeom>
          <a:gradFill flip="none" rotWithShape="1">
            <a:gsLst>
              <a:gs pos="45000">
                <a:srgbClr val="FFFFFF">
                  <a:alpha val="68729"/>
                </a:srgbClr>
              </a:gs>
              <a:gs pos="0">
                <a:schemeClr val="bg1">
                  <a:alpha val="95587"/>
                </a:schemeClr>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F634FBBB-9FCB-2AA4-C9F2-DE3488083009}"/>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pic>
        <p:nvPicPr>
          <p:cNvPr id="17" name="Graphic 16">
            <a:extLst>
              <a:ext uri="{FF2B5EF4-FFF2-40B4-BE49-F238E27FC236}">
                <a16:creationId xmlns:a16="http://schemas.microsoft.com/office/drawing/2014/main" id="{1645AC6F-D044-9217-7868-6F7ACE2D401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18" name="Title 1">
            <a:extLst>
              <a:ext uri="{FF2B5EF4-FFF2-40B4-BE49-F238E27FC236}">
                <a16:creationId xmlns:a16="http://schemas.microsoft.com/office/drawing/2014/main" id="{737780D9-9955-B700-6D09-D6A111E67A84}"/>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19" name="Text Placeholder 12">
            <a:extLst>
              <a:ext uri="{FF2B5EF4-FFF2-40B4-BE49-F238E27FC236}">
                <a16:creationId xmlns:a16="http://schemas.microsoft.com/office/drawing/2014/main" id="{1DCCDC5F-79D3-073F-D34B-E5196FD8C6B5}"/>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
        <p:nvSpPr>
          <p:cNvPr id="20" name="Footer Placeholder 5">
            <a:extLst>
              <a:ext uri="{FF2B5EF4-FFF2-40B4-BE49-F238E27FC236}">
                <a16:creationId xmlns:a16="http://schemas.microsoft.com/office/drawing/2014/main" id="{CBC7E581-A7A5-1B58-11B4-2310659AA967}"/>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730291508"/>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icture BG 0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8016F-64EF-6F48-171A-9065C1A268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5" name="Rectangle 4">
            <a:extLst>
              <a:ext uri="{FF2B5EF4-FFF2-40B4-BE49-F238E27FC236}">
                <a16:creationId xmlns:a16="http://schemas.microsoft.com/office/drawing/2014/main" id="{8A964716-8DCB-5B3E-FEBA-5BE0F6756D4C}"/>
              </a:ext>
            </a:extLst>
          </p:cNvPr>
          <p:cNvSpPr/>
          <p:nvPr userDrawn="1"/>
        </p:nvSpPr>
        <p:spPr>
          <a:xfrm>
            <a:off x="0" y="0"/>
            <a:ext cx="12192000" cy="6858000"/>
          </a:xfrm>
          <a:prstGeom prst="rect">
            <a:avLst/>
          </a:prstGeom>
          <a:gradFill flip="none" rotWithShape="1">
            <a:gsLst>
              <a:gs pos="45000">
                <a:srgbClr val="FFFFFF">
                  <a:alpha val="68729"/>
                </a:srgbClr>
              </a:gs>
              <a:gs pos="0">
                <a:schemeClr val="bg1">
                  <a:alpha val="95587"/>
                </a:schemeClr>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7F3499BA-AF24-3DB2-040C-91B6251E68E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pic>
        <p:nvPicPr>
          <p:cNvPr id="8" name="Graphic 7">
            <a:extLst>
              <a:ext uri="{FF2B5EF4-FFF2-40B4-BE49-F238E27FC236}">
                <a16:creationId xmlns:a16="http://schemas.microsoft.com/office/drawing/2014/main" id="{A5E8F214-087F-8AA3-C811-3C2F9813A35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9" name="Title 1">
            <a:extLst>
              <a:ext uri="{FF2B5EF4-FFF2-40B4-BE49-F238E27FC236}">
                <a16:creationId xmlns:a16="http://schemas.microsoft.com/office/drawing/2014/main" id="{1C4E1085-2FAD-EE72-50A0-A0BDC5028E0A}"/>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15" name="Text Placeholder 12">
            <a:extLst>
              <a:ext uri="{FF2B5EF4-FFF2-40B4-BE49-F238E27FC236}">
                <a16:creationId xmlns:a16="http://schemas.microsoft.com/office/drawing/2014/main" id="{365DEC98-63AE-BA14-0420-B1C333D598F5}"/>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
        <p:nvSpPr>
          <p:cNvPr id="16" name="Footer Placeholder 5">
            <a:extLst>
              <a:ext uri="{FF2B5EF4-FFF2-40B4-BE49-F238E27FC236}">
                <a16:creationId xmlns:a16="http://schemas.microsoft.com/office/drawing/2014/main" id="{02377E52-F3BA-136B-4028-055AB26E229A}"/>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886932453"/>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icture BG 0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461AA6-9479-1E32-1F32-D0A60C2F2A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60549440-892C-E41B-4AF6-40E24BFB7E4F}"/>
              </a:ext>
            </a:extLst>
          </p:cNvPr>
          <p:cNvSpPr/>
          <p:nvPr userDrawn="1"/>
        </p:nvSpPr>
        <p:spPr>
          <a:xfrm>
            <a:off x="0" y="0"/>
            <a:ext cx="12192000" cy="6858000"/>
          </a:xfrm>
          <a:prstGeom prst="rect">
            <a:avLst/>
          </a:prstGeom>
          <a:gradFill flip="none" rotWithShape="1">
            <a:gsLst>
              <a:gs pos="45000">
                <a:srgbClr val="FFFFFF">
                  <a:alpha val="71030"/>
                </a:srgbClr>
              </a:gs>
              <a:gs pos="0">
                <a:schemeClr val="bg1">
                  <a:alpha val="84040"/>
                </a:schemeClr>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458C198-1B41-497F-81FC-007FEF03C62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2" name="Title 1">
            <a:extLst>
              <a:ext uri="{FF2B5EF4-FFF2-40B4-BE49-F238E27FC236}">
                <a16:creationId xmlns:a16="http://schemas.microsoft.com/office/drawing/2014/main" id="{E1F49E5C-9516-315C-4B8E-2F954E13BC7A}"/>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3" name="Slide Number Placeholder 5">
            <a:extLst>
              <a:ext uri="{FF2B5EF4-FFF2-40B4-BE49-F238E27FC236}">
                <a16:creationId xmlns:a16="http://schemas.microsoft.com/office/drawing/2014/main" id="{496289EB-DD43-CBA5-C7F9-C1C07D9F9FE7}"/>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lumMod val="95000"/>
                  </a:schemeClr>
                </a:solidFill>
                <a:latin typeface="+mn-lt"/>
              </a:defRPr>
            </a:lvl1pPr>
          </a:lstStyle>
          <a:p>
            <a:fld id="{D56C3BBE-A286-8A42-8D1F-96885F6DDE08}" type="slidenum">
              <a:rPr lang="en-US" smtClean="0"/>
              <a:pPr/>
              <a:t>‹#›</a:t>
            </a:fld>
            <a:endParaRPr lang="en-US"/>
          </a:p>
        </p:txBody>
      </p:sp>
      <p:sp>
        <p:nvSpPr>
          <p:cNvPr id="7" name="Text Placeholder 12">
            <a:extLst>
              <a:ext uri="{FF2B5EF4-FFF2-40B4-BE49-F238E27FC236}">
                <a16:creationId xmlns:a16="http://schemas.microsoft.com/office/drawing/2014/main" id="{AEA51C68-6F3B-0561-7567-1797C0EDAB2F}"/>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
        <p:nvSpPr>
          <p:cNvPr id="9" name="Footer Placeholder 5">
            <a:extLst>
              <a:ext uri="{FF2B5EF4-FFF2-40B4-BE49-F238E27FC236}">
                <a16:creationId xmlns:a16="http://schemas.microsoft.com/office/drawing/2014/main" id="{CECFA818-BE19-93AE-3345-D3BE69FB52DB}"/>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229308859"/>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icture BG 0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461AA6-9479-1E32-1F32-D0A60C2F2A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5" name="Rectangle 4">
            <a:extLst>
              <a:ext uri="{FF2B5EF4-FFF2-40B4-BE49-F238E27FC236}">
                <a16:creationId xmlns:a16="http://schemas.microsoft.com/office/drawing/2014/main" id="{E6A3F7EF-C982-EEA1-B955-99183EF9EE57}"/>
              </a:ext>
            </a:extLst>
          </p:cNvPr>
          <p:cNvSpPr/>
          <p:nvPr userDrawn="1"/>
        </p:nvSpPr>
        <p:spPr>
          <a:xfrm>
            <a:off x="0" y="0"/>
            <a:ext cx="12192000" cy="6858000"/>
          </a:xfrm>
          <a:prstGeom prst="rect">
            <a:avLst/>
          </a:prstGeom>
          <a:gradFill flip="none" rotWithShape="1">
            <a:gsLst>
              <a:gs pos="29000">
                <a:srgbClr val="FFFFFF">
                  <a:alpha val="71030"/>
                </a:srgbClr>
              </a:gs>
              <a:gs pos="0">
                <a:schemeClr val="bg1">
                  <a:alpha val="84040"/>
                </a:schemeClr>
              </a:gs>
              <a:gs pos="55000">
                <a:schemeClr val="bg1">
                  <a:alpha val="11539"/>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37D8F5-BC8E-0AF3-BCDD-C716CC4D6EF3}"/>
              </a:ext>
            </a:extLst>
          </p:cNvPr>
          <p:cNvSpPr/>
          <p:nvPr userDrawn="1"/>
        </p:nvSpPr>
        <p:spPr>
          <a:xfrm>
            <a:off x="0" y="0"/>
            <a:ext cx="12192000" cy="6858000"/>
          </a:xfrm>
          <a:prstGeom prst="rect">
            <a:avLst/>
          </a:prstGeom>
          <a:gradFill flip="none" rotWithShape="1">
            <a:gsLst>
              <a:gs pos="45000">
                <a:srgbClr val="FFFFFF">
                  <a:alpha val="71030"/>
                </a:srgbClr>
              </a:gs>
              <a:gs pos="0">
                <a:schemeClr val="bg1">
                  <a:alpha val="84040"/>
                </a:schemeClr>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458C198-1B41-497F-81FC-007FEF03C62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2" name="Title 1">
            <a:extLst>
              <a:ext uri="{FF2B5EF4-FFF2-40B4-BE49-F238E27FC236}">
                <a16:creationId xmlns:a16="http://schemas.microsoft.com/office/drawing/2014/main" id="{E1F49E5C-9516-315C-4B8E-2F954E13BC7A}"/>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3" name="Slide Number Placeholder 5">
            <a:extLst>
              <a:ext uri="{FF2B5EF4-FFF2-40B4-BE49-F238E27FC236}">
                <a16:creationId xmlns:a16="http://schemas.microsoft.com/office/drawing/2014/main" id="{F861F185-5F7B-35A3-F9CC-E73A0C1A004E}"/>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lumMod val="95000"/>
                  </a:schemeClr>
                </a:solidFill>
                <a:latin typeface="+mn-lt"/>
              </a:defRPr>
            </a:lvl1pPr>
          </a:lstStyle>
          <a:p>
            <a:fld id="{D56C3BBE-A286-8A42-8D1F-96885F6DDE08}" type="slidenum">
              <a:rPr lang="en-US" smtClean="0"/>
              <a:pPr/>
              <a:t>‹#›</a:t>
            </a:fld>
            <a:endParaRPr lang="en-US"/>
          </a:p>
        </p:txBody>
      </p:sp>
      <p:sp>
        <p:nvSpPr>
          <p:cNvPr id="4" name="Text Placeholder 12">
            <a:extLst>
              <a:ext uri="{FF2B5EF4-FFF2-40B4-BE49-F238E27FC236}">
                <a16:creationId xmlns:a16="http://schemas.microsoft.com/office/drawing/2014/main" id="{01439FF6-B441-9D7C-4B66-4B59E6A15963}"/>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
        <p:nvSpPr>
          <p:cNvPr id="7" name="Footer Placeholder 5">
            <a:extLst>
              <a:ext uri="{FF2B5EF4-FFF2-40B4-BE49-F238E27FC236}">
                <a16:creationId xmlns:a16="http://schemas.microsoft.com/office/drawing/2014/main" id="{45A32B17-F2DA-C3C7-FB5A-A8602438BCE7}"/>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866580727"/>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Transitional White B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1CA7-8CB6-A798-C9E2-788E3AC201A1}"/>
              </a:ext>
            </a:extLst>
          </p:cNvPr>
          <p:cNvSpPr>
            <a:spLocks noGrp="1"/>
          </p:cNvSpPr>
          <p:nvPr>
            <p:ph type="ctrTitle" hasCustomPrompt="1"/>
          </p:nvPr>
        </p:nvSpPr>
        <p:spPr>
          <a:xfrm>
            <a:off x="609601" y="2695475"/>
            <a:ext cx="6766561" cy="1665540"/>
          </a:xfrm>
          <a:prstGeom prst="rect">
            <a:avLst/>
          </a:prstGeom>
        </p:spPr>
        <p:txBody>
          <a:bodyPr wrap="square" lIns="0" tIns="0" rIns="0" bIns="0" anchor="t" anchorCtr="0">
            <a:noAutofit/>
          </a:bodyPr>
          <a:lstStyle>
            <a:lvl1pPr algn="l">
              <a:defRPr sz="6000" b="0" i="0">
                <a:solidFill>
                  <a:schemeClr val="tx2"/>
                </a:solidFill>
                <a:latin typeface="Jost Medium" pitchFamily="2" charset="77"/>
                <a:ea typeface="Jost Medium" pitchFamily="2" charset="77"/>
              </a:defRPr>
            </a:lvl1pPr>
          </a:lstStyle>
          <a:p>
            <a:r>
              <a:rPr lang="en-US"/>
              <a:t>Click to edit transition title</a:t>
            </a:r>
          </a:p>
        </p:txBody>
      </p:sp>
      <p:pic>
        <p:nvPicPr>
          <p:cNvPr id="8" name="Graphic 7">
            <a:extLst>
              <a:ext uri="{FF2B5EF4-FFF2-40B4-BE49-F238E27FC236}">
                <a16:creationId xmlns:a16="http://schemas.microsoft.com/office/drawing/2014/main" id="{0C84A2B1-9002-40D2-B030-3ED392944E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600" r="18401" b="-811"/>
          <a:stretch/>
        </p:blipFill>
        <p:spPr>
          <a:xfrm>
            <a:off x="8300766" y="1010987"/>
            <a:ext cx="3891234" cy="4836025"/>
          </a:xfrm>
          <a:custGeom>
            <a:avLst/>
            <a:gdLst>
              <a:gd name="connsiteX0" fmla="*/ 0 w 3199085"/>
              <a:gd name="connsiteY0" fmla="*/ 0 h 3552826"/>
              <a:gd name="connsiteX1" fmla="*/ 3199085 w 3199085"/>
              <a:gd name="connsiteY1" fmla="*/ 0 h 3552826"/>
              <a:gd name="connsiteX2" fmla="*/ 3199085 w 3199085"/>
              <a:gd name="connsiteY2" fmla="*/ 3552826 h 3552826"/>
              <a:gd name="connsiteX3" fmla="*/ 0 w 3199085"/>
              <a:gd name="connsiteY3" fmla="*/ 3552826 h 3552826"/>
            </a:gdLst>
            <a:ahLst/>
            <a:cxnLst>
              <a:cxn ang="0">
                <a:pos x="connsiteX0" y="connsiteY0"/>
              </a:cxn>
              <a:cxn ang="0">
                <a:pos x="connsiteX1" y="connsiteY1"/>
              </a:cxn>
              <a:cxn ang="0">
                <a:pos x="connsiteX2" y="connsiteY2"/>
              </a:cxn>
              <a:cxn ang="0">
                <a:pos x="connsiteX3" y="connsiteY3"/>
              </a:cxn>
            </a:cxnLst>
            <a:rect l="l" t="t" r="r" b="b"/>
            <a:pathLst>
              <a:path w="3199085" h="3552826">
                <a:moveTo>
                  <a:pt x="0" y="0"/>
                </a:moveTo>
                <a:lnTo>
                  <a:pt x="3199085" y="0"/>
                </a:lnTo>
                <a:lnTo>
                  <a:pt x="3199085" y="3552826"/>
                </a:lnTo>
                <a:lnTo>
                  <a:pt x="0" y="3552826"/>
                </a:lnTo>
                <a:close/>
              </a:path>
            </a:pathLst>
          </a:custGeom>
        </p:spPr>
      </p:pic>
      <p:sp>
        <p:nvSpPr>
          <p:cNvPr id="3" name="Slide Number Placeholder 5">
            <a:extLst>
              <a:ext uri="{FF2B5EF4-FFF2-40B4-BE49-F238E27FC236}">
                <a16:creationId xmlns:a16="http://schemas.microsoft.com/office/drawing/2014/main" id="{DE79DB74-497C-87F9-E01F-45472539E74E}"/>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209B5AC7-DC9D-FE94-1140-8D77A84868E3}"/>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044183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Transitional Black BG">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C52763-AAE2-4B83-91E2-4A1374456AA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E1CA7-8CB6-A798-C9E2-788E3AC201A1}"/>
              </a:ext>
            </a:extLst>
          </p:cNvPr>
          <p:cNvSpPr>
            <a:spLocks noGrp="1"/>
          </p:cNvSpPr>
          <p:nvPr>
            <p:ph type="ctrTitle" hasCustomPrompt="1"/>
          </p:nvPr>
        </p:nvSpPr>
        <p:spPr>
          <a:xfrm>
            <a:off x="609601" y="2695475"/>
            <a:ext cx="6766561" cy="1665540"/>
          </a:xfrm>
          <a:prstGeom prst="rect">
            <a:avLst/>
          </a:prstGeom>
        </p:spPr>
        <p:txBody>
          <a:bodyPr wrap="square" lIns="0" tIns="0" rIns="0" bIns="0" anchor="t" anchorCtr="0">
            <a:noAutofit/>
          </a:bodyPr>
          <a:lstStyle>
            <a:lvl1pPr algn="l">
              <a:defRPr sz="6000" b="0" i="0">
                <a:solidFill>
                  <a:schemeClr val="bg1"/>
                </a:solidFill>
                <a:latin typeface="Jost Medium" pitchFamily="2" charset="77"/>
                <a:ea typeface="Jost Medium" pitchFamily="2" charset="77"/>
              </a:defRPr>
            </a:lvl1pPr>
          </a:lstStyle>
          <a:p>
            <a:r>
              <a:rPr lang="en-US"/>
              <a:t>Click to edit transition title style</a:t>
            </a:r>
          </a:p>
        </p:txBody>
      </p:sp>
      <p:pic>
        <p:nvPicPr>
          <p:cNvPr id="13" name="Graphic 12">
            <a:extLst>
              <a:ext uri="{FF2B5EF4-FFF2-40B4-BE49-F238E27FC236}">
                <a16:creationId xmlns:a16="http://schemas.microsoft.com/office/drawing/2014/main" id="{E8446923-2A51-46B4-B071-79C5D13305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097" y="311370"/>
            <a:ext cx="1608352" cy="226496"/>
          </a:xfrm>
          <a:prstGeom prst="rect">
            <a:avLst/>
          </a:prstGeom>
        </p:spPr>
      </p:pic>
      <p:pic>
        <p:nvPicPr>
          <p:cNvPr id="8" name="Graphic 7">
            <a:extLst>
              <a:ext uri="{FF2B5EF4-FFF2-40B4-BE49-F238E27FC236}">
                <a16:creationId xmlns:a16="http://schemas.microsoft.com/office/drawing/2014/main" id="{E0C81D04-A82C-459D-840E-08A468F0688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600" r="18401" b="-811"/>
          <a:stretch/>
        </p:blipFill>
        <p:spPr>
          <a:xfrm>
            <a:off x="8300766" y="1010987"/>
            <a:ext cx="3891234" cy="4836025"/>
          </a:xfrm>
          <a:custGeom>
            <a:avLst/>
            <a:gdLst>
              <a:gd name="connsiteX0" fmla="*/ 0 w 3199085"/>
              <a:gd name="connsiteY0" fmla="*/ 0 h 3552826"/>
              <a:gd name="connsiteX1" fmla="*/ 3199085 w 3199085"/>
              <a:gd name="connsiteY1" fmla="*/ 0 h 3552826"/>
              <a:gd name="connsiteX2" fmla="*/ 3199085 w 3199085"/>
              <a:gd name="connsiteY2" fmla="*/ 3552826 h 3552826"/>
              <a:gd name="connsiteX3" fmla="*/ 0 w 3199085"/>
              <a:gd name="connsiteY3" fmla="*/ 3552826 h 3552826"/>
            </a:gdLst>
            <a:ahLst/>
            <a:cxnLst>
              <a:cxn ang="0">
                <a:pos x="connsiteX0" y="connsiteY0"/>
              </a:cxn>
              <a:cxn ang="0">
                <a:pos x="connsiteX1" y="connsiteY1"/>
              </a:cxn>
              <a:cxn ang="0">
                <a:pos x="connsiteX2" y="connsiteY2"/>
              </a:cxn>
              <a:cxn ang="0">
                <a:pos x="connsiteX3" y="connsiteY3"/>
              </a:cxn>
            </a:cxnLst>
            <a:rect l="l" t="t" r="r" b="b"/>
            <a:pathLst>
              <a:path w="3199085" h="3552826">
                <a:moveTo>
                  <a:pt x="0" y="0"/>
                </a:moveTo>
                <a:lnTo>
                  <a:pt x="3199085" y="0"/>
                </a:lnTo>
                <a:lnTo>
                  <a:pt x="3199085" y="3552826"/>
                </a:lnTo>
                <a:lnTo>
                  <a:pt x="0" y="3552826"/>
                </a:lnTo>
                <a:close/>
              </a:path>
            </a:pathLst>
          </a:custGeom>
        </p:spPr>
      </p:pic>
      <p:sp>
        <p:nvSpPr>
          <p:cNvPr id="3" name="Slide Number Placeholder 5">
            <a:extLst>
              <a:ext uri="{FF2B5EF4-FFF2-40B4-BE49-F238E27FC236}">
                <a16:creationId xmlns:a16="http://schemas.microsoft.com/office/drawing/2014/main" id="{9012351D-5CBB-BB8F-F990-75BD4B065BF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E94F6187-E367-4F14-E44B-0437FFFF0647}"/>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4209731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1CC59-6F1C-40A6-AB01-46287288FD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83F40C-8831-4911-96EB-4081C22C53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1780A4-B78F-425F-9143-5DD7CA88FE03}"/>
              </a:ext>
            </a:extLst>
          </p:cNvPr>
          <p:cNvSpPr>
            <a:spLocks noGrp="1"/>
          </p:cNvSpPr>
          <p:nvPr>
            <p:ph type="dt" sz="half" idx="10"/>
          </p:nvPr>
        </p:nvSpPr>
        <p:spPr/>
        <p:txBody>
          <a:bodyPr/>
          <a:lstStyle/>
          <a:p>
            <a:fld id="{1B62DB24-2052-4089-B156-BDB215F1A1AF}" type="datetimeFigureOut">
              <a:rPr lang="en-US" smtClean="0"/>
              <a:t>12/2/2024</a:t>
            </a:fld>
            <a:endParaRPr lang="en-US"/>
          </a:p>
        </p:txBody>
      </p:sp>
      <p:sp>
        <p:nvSpPr>
          <p:cNvPr id="5" name="Footer Placeholder 4">
            <a:extLst>
              <a:ext uri="{FF2B5EF4-FFF2-40B4-BE49-F238E27FC236}">
                <a16:creationId xmlns:a16="http://schemas.microsoft.com/office/drawing/2014/main" id="{DA6E0DA9-1389-4E57-960D-91C999F6A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95356-B9C8-4B9C-84A9-3B37B0E6A449}"/>
              </a:ext>
            </a:extLst>
          </p:cNvPr>
          <p:cNvSpPr>
            <a:spLocks noGrp="1"/>
          </p:cNvSpPr>
          <p:nvPr>
            <p:ph type="sldNum" sz="quarter" idx="12"/>
          </p:nvPr>
        </p:nvSpPr>
        <p:spPr/>
        <p:txBody>
          <a:bodyPr/>
          <a:lstStyle/>
          <a:p>
            <a:fld id="{EA332681-45A7-43B7-B671-9E7DA9A78F62}" type="slidenum">
              <a:rPr lang="en-US" smtClean="0"/>
              <a:t>‹#›</a:t>
            </a:fld>
            <a:endParaRPr lang="en-US"/>
          </a:p>
        </p:txBody>
      </p:sp>
    </p:spTree>
    <p:extLst>
      <p:ext uri="{BB962C8B-B14F-4D97-AF65-F5344CB8AC3E}">
        <p14:creationId xmlns:p14="http://schemas.microsoft.com/office/powerpoint/2010/main" val="54051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icture 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110CB9-63C1-4531-92AB-8D1CB478A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Rectangle 10">
            <a:extLst>
              <a:ext uri="{FF2B5EF4-FFF2-40B4-BE49-F238E27FC236}">
                <a16:creationId xmlns:a16="http://schemas.microsoft.com/office/drawing/2014/main" id="{BCC8BFAD-8EEE-404A-A591-CE12A70C536F}"/>
              </a:ext>
            </a:extLst>
          </p:cNvPr>
          <p:cNvSpPr/>
          <p:nvPr userDrawn="1"/>
        </p:nvSpPr>
        <p:spPr>
          <a:xfrm>
            <a:off x="-1" y="4410"/>
            <a:ext cx="12192000" cy="6858000"/>
          </a:xfrm>
          <a:prstGeom prst="rect">
            <a:avLst/>
          </a:prstGeom>
          <a:gradFill>
            <a:gsLst>
              <a:gs pos="100000">
                <a:schemeClr val="tx1">
                  <a:alpha val="45000"/>
                </a:schemeClr>
              </a:gs>
              <a:gs pos="55000">
                <a:schemeClr val="tx1">
                  <a:alpha val="36000"/>
                </a:schemeClr>
              </a:gs>
              <a:gs pos="77000">
                <a:schemeClr val="tx1">
                  <a:alpha val="0"/>
                </a:schemeClr>
              </a:gs>
              <a:gs pos="31000">
                <a:schemeClr val="tx1">
                  <a:alpha val="53000"/>
                </a:schemeClr>
              </a:gs>
              <a:gs pos="505">
                <a:schemeClr val="tx1">
                  <a:alpha val="55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31D61197-C5FE-4DE8-91FA-DE6E64AD52C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2" name="Title 1">
            <a:extLst>
              <a:ext uri="{FF2B5EF4-FFF2-40B4-BE49-F238E27FC236}">
                <a16:creationId xmlns:a16="http://schemas.microsoft.com/office/drawing/2014/main" id="{E1F49E5C-9516-315C-4B8E-2F954E13BC7A}"/>
              </a:ext>
            </a:extLst>
          </p:cNvPr>
          <p:cNvSpPr>
            <a:spLocks noGrp="1"/>
          </p:cNvSpPr>
          <p:nvPr>
            <p:ph type="ctrTitle"/>
          </p:nvPr>
        </p:nvSpPr>
        <p:spPr>
          <a:xfrm>
            <a:off x="609599" y="2695475"/>
            <a:ext cx="6553201" cy="1665540"/>
          </a:xfrm>
        </p:spPr>
        <p:txBody>
          <a:bodyPr wrap="square" lIns="0" tIns="0" rIns="0" bIns="0" anchor="b" anchorCtr="0">
            <a:noAutofit/>
          </a:bodyPr>
          <a:lstStyle>
            <a:lvl1pPr algn="l">
              <a:defRPr sz="6000" b="0" i="0">
                <a:solidFill>
                  <a:schemeClr val="bg1"/>
                </a:solidFill>
                <a:latin typeface="Jost Medium" pitchFamily="2" charset="77"/>
                <a:ea typeface="Jost Medium" pitchFamily="2" charset="77"/>
              </a:defRPr>
            </a:lvl1pPr>
          </a:lstStyle>
          <a:p>
            <a:r>
              <a:rPr lang="en-US"/>
              <a:t>Click to edit Master title style</a:t>
            </a:r>
          </a:p>
        </p:txBody>
      </p:sp>
      <p:sp>
        <p:nvSpPr>
          <p:cNvPr id="13" name="Text Placeholder 12">
            <a:extLst>
              <a:ext uri="{FF2B5EF4-FFF2-40B4-BE49-F238E27FC236}">
                <a16:creationId xmlns:a16="http://schemas.microsoft.com/office/drawing/2014/main" id="{733A2EFE-1026-1D07-F5C5-D739F270B54B}"/>
              </a:ext>
            </a:extLst>
          </p:cNvPr>
          <p:cNvSpPr>
            <a:spLocks noGrp="1"/>
          </p:cNvSpPr>
          <p:nvPr>
            <p:ph type="body" sz="quarter" idx="10"/>
          </p:nvPr>
        </p:nvSpPr>
        <p:spPr>
          <a:xfrm>
            <a:off x="609097" y="4661707"/>
            <a:ext cx="7516368" cy="777397"/>
          </a:xfrm>
        </p:spPr>
        <p:txBody>
          <a:bodyPr wrap="square" lIns="0" tIns="0" rIns="0" bIns="0">
            <a:normAutofit/>
          </a:bodyPr>
          <a:lstStyle>
            <a:lvl1pPr marL="0" indent="0">
              <a:buNone/>
              <a:defRPr sz="2500" b="0" i="0">
                <a:solidFill>
                  <a:schemeClr val="bg1"/>
                </a:solidFill>
                <a:latin typeface="Jost Medium" pitchFamily="2" charset="77"/>
                <a:ea typeface="Jost Medium" pitchFamily="2" charset="77"/>
              </a:defRPr>
            </a:lvl1pPr>
          </a:lstStyle>
          <a:p>
            <a:pPr lvl="0"/>
            <a:r>
              <a:rPr lang="en-US"/>
              <a:t>Click to edit Master text styles</a:t>
            </a:r>
          </a:p>
        </p:txBody>
      </p:sp>
      <p:sp>
        <p:nvSpPr>
          <p:cNvPr id="9" name="Slide Number Placeholder 5">
            <a:extLst>
              <a:ext uri="{FF2B5EF4-FFF2-40B4-BE49-F238E27FC236}">
                <a16:creationId xmlns:a16="http://schemas.microsoft.com/office/drawing/2014/main" id="{AB92DDA6-3983-3608-1FB9-230427C6D470}"/>
              </a:ext>
            </a:extLst>
          </p:cNvPr>
          <p:cNvSpPr>
            <a:spLocks noGrp="1"/>
          </p:cNvSpPr>
          <p:nvPr>
            <p:ph type="sldNum" sz="quarter" idx="4"/>
          </p:nvPr>
        </p:nvSpPr>
        <p:spPr>
          <a:xfrm>
            <a:off x="11518899" y="6461431"/>
            <a:ext cx="469900" cy="193369"/>
          </a:xfrm>
          <a:prstGeom prst="rect">
            <a:avLst/>
          </a:prstGeom>
        </p:spPr>
        <p:txBody>
          <a:bodyPr vert="horz" wrap="square" lIns="0" tIns="0" rIns="0" bIns="0" rtlCol="0" anchor="b" anchorCtr="0"/>
          <a:lstStyle>
            <a:lvl1pPr algn="r">
              <a:defRPr sz="1000" b="1" i="0">
                <a:solidFill>
                  <a:schemeClr val="bg1"/>
                </a:solidFill>
                <a:latin typeface="Jost Medium" pitchFamily="2" charset="77"/>
                <a:ea typeface="Jost Medium" pitchFamily="2" charset="77"/>
              </a:defRPr>
            </a:lvl1pPr>
          </a:lstStyle>
          <a:p>
            <a:fld id="{D56C3BBE-A286-8A42-8D1F-96885F6DDE08}" type="slidenum">
              <a:rPr lang="en-US" smtClean="0"/>
              <a:pPr/>
              <a:t>‹#›</a:t>
            </a:fld>
            <a:endParaRPr lang="en-US"/>
          </a:p>
        </p:txBody>
      </p:sp>
      <p:sp>
        <p:nvSpPr>
          <p:cNvPr id="10" name="Footer Placeholder 5">
            <a:extLst>
              <a:ext uri="{FF2B5EF4-FFF2-40B4-BE49-F238E27FC236}">
                <a16:creationId xmlns:a16="http://schemas.microsoft.com/office/drawing/2014/main" id="{BD94B57F-13A5-4206-2CBB-6A93A8B52EB8}"/>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Jost Medium" pitchFamily="2" charset="77"/>
                <a:ea typeface="Jost Medium" pitchFamily="2" charset="77"/>
              </a:defRPr>
            </a:lvl1pPr>
          </a:lstStyle>
          <a:p>
            <a:r>
              <a:rPr lang="en-US"/>
              <a:t>NCR </a:t>
            </a:r>
            <a:r>
              <a:rPr lang="en-US" err="1"/>
              <a:t>Voyix</a:t>
            </a:r>
            <a:r>
              <a:rPr lang="en-US"/>
              <a:t> Confidential</a:t>
            </a:r>
          </a:p>
        </p:txBody>
      </p:sp>
    </p:spTree>
    <p:extLst>
      <p:ext uri="{BB962C8B-B14F-4D97-AF65-F5344CB8AC3E}">
        <p14:creationId xmlns:p14="http://schemas.microsoft.com/office/powerpoint/2010/main" val="1417793929"/>
      </p:ext>
    </p:extLst>
  </p:cSld>
  <p:clrMapOvr>
    <a:masterClrMapping/>
  </p:clrMapOvr>
  <p:extLst>
    <p:ext uri="{DCECCB84-F9BA-43D5-87BE-67443E8EF086}">
      <p15:sldGuideLst xmlns:p15="http://schemas.microsoft.com/office/powerpoint/2012/main">
        <p15:guide id="1" orient="horz" pos="264"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Headline - body text">
    <p:spTree>
      <p:nvGrpSpPr>
        <p:cNvPr id="1" name=""/>
        <p:cNvGrpSpPr/>
        <p:nvPr/>
      </p:nvGrpSpPr>
      <p:grpSpPr>
        <a:xfrm>
          <a:off x="0" y="0"/>
          <a:ext cx="0" cy="0"/>
          <a:chOff x="0" y="0"/>
          <a:chExt cx="0" cy="0"/>
        </a:xfrm>
      </p:grpSpPr>
      <p:sp>
        <p:nvSpPr>
          <p:cNvPr id="3" name="Title 2"/>
          <p:cNvSpPr>
            <a:spLocks noGrp="1"/>
          </p:cNvSpPr>
          <p:nvPr>
            <p:ph type="title"/>
          </p:nvPr>
        </p:nvSpPr>
        <p:spPr>
          <a:xfrm>
            <a:off x="838199" y="201085"/>
            <a:ext cx="11061700" cy="1325033"/>
          </a:xfrm>
        </p:spPr>
        <p:txBody>
          <a:bodyPr/>
          <a:lstStyle/>
          <a:p>
            <a:r>
              <a:rPr lang="en-US" dirty="0"/>
              <a:t>Click to edit Master title style</a:t>
            </a:r>
          </a:p>
        </p:txBody>
      </p:sp>
      <p:sp>
        <p:nvSpPr>
          <p:cNvPr id="5" name="Shape 4"/>
          <p:cNvSpPr>
            <a:spLocks noGrp="1"/>
          </p:cNvSpPr>
          <p:nvPr>
            <p:ph type="sldNum" sz="quarter" idx="4"/>
          </p:nvPr>
        </p:nvSpPr>
        <p:spPr>
          <a:xfrm>
            <a:off x="844551" y="6632298"/>
            <a:ext cx="184346" cy="225703"/>
          </a:xfrm>
          <a:prstGeom prst="rect">
            <a:avLst/>
          </a:prstGeom>
          <a:ln w="12700">
            <a:miter lim="400000"/>
          </a:ln>
        </p:spPr>
        <p:txBody>
          <a:bodyPr wrap="none" lIns="0" tIns="50800" rIns="50800" bIns="50800">
            <a:spAutoFit/>
          </a:bodyPr>
          <a:lstStyle>
            <a:lvl1pPr algn="l">
              <a:defRPr sz="800">
                <a:solidFill>
                  <a:schemeClr val="bg1">
                    <a:lumMod val="50000"/>
                  </a:schemeClr>
                </a:solidFill>
                <a:latin typeface="+mn-lt"/>
                <a:ea typeface="Open Sans" panose="020B0604020202020204" charset="0"/>
                <a:cs typeface="Open Sans" panose="020B0604020202020204" charset="0"/>
                <a:sym typeface="Open Sans"/>
              </a:defRPr>
            </a:lvl1pPr>
          </a:lstStyle>
          <a:p>
            <a:fld id="{86CB4B4D-7CA3-9044-876B-883B54F8677D}" type="slidenum">
              <a:rPr lang="en-US" smtClean="0"/>
              <a:pPr/>
              <a:t>‹#›</a:t>
            </a:fld>
            <a:endParaRPr lang="en-US" dirty="0"/>
          </a:p>
        </p:txBody>
      </p:sp>
      <p:sp>
        <p:nvSpPr>
          <p:cNvPr id="6" name="Footer Placeholder 7"/>
          <p:cNvSpPr>
            <a:spLocks noGrp="1"/>
          </p:cNvSpPr>
          <p:nvPr>
            <p:ph type="ftr" sz="quarter" idx="3"/>
          </p:nvPr>
        </p:nvSpPr>
        <p:spPr>
          <a:xfrm>
            <a:off x="1233021" y="6598101"/>
            <a:ext cx="4114800" cy="259900"/>
          </a:xfrm>
          <a:prstGeom prst="rect">
            <a:avLst/>
          </a:prstGeom>
        </p:spPr>
        <p:txBody>
          <a:bodyPr vert="horz" lIns="0" tIns="45720" rIns="91440" bIns="45720" rtlCol="0" anchor="ctr"/>
          <a:lstStyle>
            <a:lvl1pPr algn="l">
              <a:defRPr sz="800">
                <a:solidFill>
                  <a:schemeClr val="bg1">
                    <a:lumMod val="50000"/>
                  </a:schemeClr>
                </a:solidFill>
                <a:latin typeface="+mn-lt"/>
              </a:defRPr>
            </a:lvl1pPr>
          </a:lstStyle>
          <a:p>
            <a:r>
              <a:rPr lang="en-US" dirty="0"/>
              <a:t>NCR Confidential - Internal Use Only</a:t>
            </a:r>
          </a:p>
        </p:txBody>
      </p:sp>
      <p:sp>
        <p:nvSpPr>
          <p:cNvPr id="4" name="Text Placeholder 3"/>
          <p:cNvSpPr>
            <a:spLocks noGrp="1"/>
          </p:cNvSpPr>
          <p:nvPr>
            <p:ph type="body" sz="quarter" idx="10"/>
          </p:nvPr>
        </p:nvSpPr>
        <p:spPr>
          <a:xfrm>
            <a:off x="838201" y="1526118"/>
            <a:ext cx="11061700" cy="48619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260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Headline - subhead - body text">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chorCtr="0"/>
          <a:lstStyle>
            <a:lvl1pPr>
              <a:defRPr>
                <a:solidFill>
                  <a:srgbClr val="1B1E1F"/>
                </a:solidFill>
              </a:defRPr>
            </a:lvl1pPr>
          </a:lstStyle>
          <a:p>
            <a:r>
              <a:rPr lang="en-US" dirty="0"/>
              <a:t>Click to edit Master title style</a:t>
            </a:r>
          </a:p>
        </p:txBody>
      </p:sp>
      <p:sp>
        <p:nvSpPr>
          <p:cNvPr id="3" name="Text Placeholder 2"/>
          <p:cNvSpPr>
            <a:spLocks noGrp="1"/>
          </p:cNvSpPr>
          <p:nvPr>
            <p:ph type="body" sz="quarter" idx="24"/>
          </p:nvPr>
        </p:nvSpPr>
        <p:spPr>
          <a:xfrm>
            <a:off x="838199" y="1092201"/>
            <a:ext cx="11012948" cy="571500"/>
          </a:xfrm>
          <a:prstGeom prst="rect">
            <a:avLst/>
          </a:prstGeom>
        </p:spPr>
        <p:txBody>
          <a:bodyPr tIns="0">
            <a:noAutofit/>
          </a:bodyPr>
          <a:lstStyle>
            <a:lvl1pPr marL="0" indent="0">
              <a:buFontTx/>
              <a:buNone/>
              <a:defRPr lang="en-US" sz="2667" b="0" i="0" kern="1200" spc="-40" dirty="0">
                <a:solidFill>
                  <a:srgbClr val="1B1E1F"/>
                </a:solidFill>
                <a:latin typeface="Raleway Light" charset="0"/>
                <a:ea typeface="Raleway Light" charset="0"/>
                <a:cs typeface="Raleway Light"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marL="0" lvl="0" indent="0" algn="l" defTabSz="609585" rtl="0" eaLnBrk="1" fontAlgn="base" hangingPunct="1">
              <a:lnSpc>
                <a:spcPct val="100000"/>
              </a:lnSpc>
              <a:spcBef>
                <a:spcPts val="533"/>
              </a:spcBef>
              <a:spcAft>
                <a:spcPts val="533"/>
              </a:spcAft>
              <a:buClr>
                <a:srgbClr val="54B948"/>
              </a:buClr>
              <a:buSzPct val="100000"/>
              <a:buFontTx/>
              <a:buNone/>
            </a:pPr>
            <a:r>
              <a:rPr lang="en-US" dirty="0"/>
              <a:t>Click to edit Master text styles</a:t>
            </a:r>
          </a:p>
        </p:txBody>
      </p:sp>
      <p:sp>
        <p:nvSpPr>
          <p:cNvPr id="7" name="Content Placeholder 6"/>
          <p:cNvSpPr>
            <a:spLocks noGrp="1"/>
          </p:cNvSpPr>
          <p:nvPr>
            <p:ph sz="quarter" idx="25"/>
          </p:nvPr>
        </p:nvSpPr>
        <p:spPr>
          <a:xfrm>
            <a:off x="838201" y="2119086"/>
            <a:ext cx="11013017" cy="4239381"/>
          </a:xfrm>
        </p:spPr>
        <p:txBody>
          <a:bodyPr/>
          <a:lstStyle>
            <a:lvl1pPr>
              <a:defRPr>
                <a:solidFill>
                  <a:srgbClr val="1B1E1F"/>
                </a:solidFill>
              </a:defRPr>
            </a:lvl1pPr>
            <a:lvl2pPr>
              <a:defRPr>
                <a:solidFill>
                  <a:srgbClr val="1B1E1F"/>
                </a:solidFill>
              </a:defRPr>
            </a:lvl2pPr>
            <a:lvl3pPr>
              <a:defRPr>
                <a:solidFill>
                  <a:srgbClr val="1B1E1F"/>
                </a:solidFill>
              </a:defRPr>
            </a:lvl3pPr>
            <a:lvl4pPr>
              <a:defRPr>
                <a:solidFill>
                  <a:srgbClr val="1B1E1F"/>
                </a:solidFill>
              </a:defRPr>
            </a:lvl4pPr>
            <a:lvl5pPr>
              <a:defRPr>
                <a:solidFill>
                  <a:srgbClr val="1B1E1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hape 4"/>
          <p:cNvSpPr>
            <a:spLocks noGrp="1"/>
          </p:cNvSpPr>
          <p:nvPr>
            <p:ph type="sldNum" sz="quarter" idx="4"/>
          </p:nvPr>
        </p:nvSpPr>
        <p:spPr>
          <a:xfrm>
            <a:off x="844551" y="6632298"/>
            <a:ext cx="184346" cy="225703"/>
          </a:xfrm>
          <a:prstGeom prst="rect">
            <a:avLst/>
          </a:prstGeom>
          <a:ln w="12700">
            <a:miter lim="400000"/>
          </a:ln>
        </p:spPr>
        <p:txBody>
          <a:bodyPr wrap="none" lIns="0" tIns="50800" rIns="50800" bIns="50800">
            <a:spAutoFit/>
          </a:bodyPr>
          <a:lstStyle>
            <a:lvl1pPr algn="l">
              <a:defRPr sz="800">
                <a:solidFill>
                  <a:schemeClr val="bg1">
                    <a:lumMod val="50000"/>
                  </a:schemeClr>
                </a:solidFill>
                <a:latin typeface="+mn-lt"/>
                <a:ea typeface="Open Sans" panose="020B0604020202020204" charset="0"/>
                <a:cs typeface="Open Sans" panose="020B0604020202020204" charset="0"/>
                <a:sym typeface="Open Sans"/>
              </a:defRPr>
            </a:lvl1pPr>
          </a:lstStyle>
          <a:p>
            <a:fld id="{86CB4B4D-7CA3-9044-876B-883B54F8677D}" type="slidenum">
              <a:rPr lang="en-US" smtClean="0"/>
              <a:pPr/>
              <a:t>‹#›</a:t>
            </a:fld>
            <a:endParaRPr lang="en-US" dirty="0"/>
          </a:p>
        </p:txBody>
      </p:sp>
      <p:sp>
        <p:nvSpPr>
          <p:cNvPr id="9" name="Footer Placeholder 7"/>
          <p:cNvSpPr>
            <a:spLocks noGrp="1"/>
          </p:cNvSpPr>
          <p:nvPr>
            <p:ph type="ftr" sz="quarter" idx="3"/>
          </p:nvPr>
        </p:nvSpPr>
        <p:spPr>
          <a:xfrm>
            <a:off x="1233021" y="6598101"/>
            <a:ext cx="4114800" cy="259900"/>
          </a:xfrm>
          <a:prstGeom prst="rect">
            <a:avLst/>
          </a:prstGeom>
        </p:spPr>
        <p:txBody>
          <a:bodyPr vert="horz" lIns="0" tIns="45720" rIns="91440" bIns="45720" rtlCol="0" anchor="ctr"/>
          <a:lstStyle>
            <a:lvl1pPr algn="l">
              <a:defRPr sz="800">
                <a:solidFill>
                  <a:schemeClr val="bg1">
                    <a:lumMod val="50000"/>
                  </a:schemeClr>
                </a:solidFill>
                <a:latin typeface="+mn-lt"/>
              </a:defRPr>
            </a:lvl1pPr>
          </a:lstStyle>
          <a:p>
            <a:r>
              <a:rPr lang="en-US"/>
              <a:t>NCR Confidential - Internal Use Only</a:t>
            </a:r>
            <a:endParaRPr lang="en-US" dirty="0"/>
          </a:p>
        </p:txBody>
      </p:sp>
    </p:spTree>
    <p:extLst>
      <p:ext uri="{BB962C8B-B14F-4D97-AF65-F5344CB8AC3E}">
        <p14:creationId xmlns:p14="http://schemas.microsoft.com/office/powerpoint/2010/main" val="455204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Headline - body text">
    <p:spTree>
      <p:nvGrpSpPr>
        <p:cNvPr id="1" name=""/>
        <p:cNvGrpSpPr/>
        <p:nvPr/>
      </p:nvGrpSpPr>
      <p:grpSpPr>
        <a:xfrm>
          <a:off x="0" y="0"/>
          <a:ext cx="0" cy="0"/>
          <a:chOff x="0" y="0"/>
          <a:chExt cx="0" cy="0"/>
        </a:xfrm>
      </p:grpSpPr>
      <p:sp>
        <p:nvSpPr>
          <p:cNvPr id="3" name="Title 2"/>
          <p:cNvSpPr>
            <a:spLocks noGrp="1"/>
          </p:cNvSpPr>
          <p:nvPr>
            <p:ph type="title"/>
          </p:nvPr>
        </p:nvSpPr>
        <p:spPr>
          <a:xfrm>
            <a:off x="838199" y="201085"/>
            <a:ext cx="11061700" cy="1325033"/>
          </a:xfrm>
        </p:spPr>
        <p:txBody>
          <a:bodyPr/>
          <a:lstStyle/>
          <a:p>
            <a:r>
              <a:rPr lang="en-US"/>
              <a:t>Click to edit Master title style</a:t>
            </a:r>
          </a:p>
        </p:txBody>
      </p:sp>
      <p:sp>
        <p:nvSpPr>
          <p:cNvPr id="5" name="Shape 4"/>
          <p:cNvSpPr>
            <a:spLocks noGrp="1"/>
          </p:cNvSpPr>
          <p:nvPr>
            <p:ph type="sldNum" sz="quarter" idx="4"/>
          </p:nvPr>
        </p:nvSpPr>
        <p:spPr>
          <a:xfrm>
            <a:off x="844551" y="6598101"/>
            <a:ext cx="177934" cy="225703"/>
          </a:xfrm>
          <a:prstGeom prst="rect">
            <a:avLst/>
          </a:prstGeom>
          <a:ln w="12700">
            <a:miter lim="400000"/>
          </a:ln>
        </p:spPr>
        <p:txBody>
          <a:bodyPr wrap="none" lIns="0" tIns="50800" rIns="50800" bIns="50800">
            <a:spAutoFit/>
          </a:bodyPr>
          <a:lstStyle>
            <a:lvl1pPr algn="l">
              <a:defRPr sz="800">
                <a:solidFill>
                  <a:schemeClr val="bg1">
                    <a:lumMod val="50000"/>
                  </a:schemeClr>
                </a:solidFill>
                <a:latin typeface="+mn-lt"/>
                <a:ea typeface="Open Sans" panose="020B0604020202020204" charset="0"/>
                <a:cs typeface="Open Sans" panose="020B0604020202020204" charset="0"/>
                <a:sym typeface="Open Sans"/>
              </a:defRPr>
            </a:lvl1pPr>
          </a:lstStyle>
          <a:p>
            <a:fld id="{86CB4B4D-7CA3-9044-876B-883B54F8677D}" type="slidenum">
              <a:rPr lang="en-US" smtClean="0"/>
              <a:pPr/>
              <a:t>‹#›</a:t>
            </a:fld>
            <a:endParaRPr lang="en-US"/>
          </a:p>
        </p:txBody>
      </p:sp>
      <p:sp>
        <p:nvSpPr>
          <p:cNvPr id="6" name="Footer Placeholder 7"/>
          <p:cNvSpPr>
            <a:spLocks noGrp="1"/>
          </p:cNvSpPr>
          <p:nvPr>
            <p:ph type="ftr" sz="quarter" idx="3"/>
          </p:nvPr>
        </p:nvSpPr>
        <p:spPr>
          <a:xfrm>
            <a:off x="1233021" y="6598101"/>
            <a:ext cx="4114800" cy="259900"/>
          </a:xfrm>
          <a:prstGeom prst="rect">
            <a:avLst/>
          </a:prstGeom>
        </p:spPr>
        <p:txBody>
          <a:bodyPr vert="horz" lIns="0" tIns="45720" rIns="91440" bIns="45720" rtlCol="0" anchor="ctr"/>
          <a:lstStyle>
            <a:lvl1pPr algn="l">
              <a:defRPr sz="800">
                <a:solidFill>
                  <a:schemeClr val="bg1">
                    <a:lumMod val="50000"/>
                  </a:schemeClr>
                </a:solidFill>
                <a:latin typeface="+mn-lt"/>
              </a:defRPr>
            </a:lvl1pPr>
          </a:lstStyle>
          <a:p>
            <a:r>
              <a:rPr lang="en-US"/>
              <a:t>NCR Confidential - Internal Use Only</a:t>
            </a:r>
          </a:p>
        </p:txBody>
      </p:sp>
      <p:sp>
        <p:nvSpPr>
          <p:cNvPr id="4" name="Text Placeholder 3"/>
          <p:cNvSpPr>
            <a:spLocks noGrp="1"/>
          </p:cNvSpPr>
          <p:nvPr>
            <p:ph type="body" sz="quarter" idx="10"/>
          </p:nvPr>
        </p:nvSpPr>
        <p:spPr>
          <a:xfrm>
            <a:off x="838201" y="1526118"/>
            <a:ext cx="11061700" cy="48619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176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subhead -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D9C8-DB6E-6E6E-A223-A118CE5C0195}"/>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12" name="Content Placeholder 2">
            <a:extLst>
              <a:ext uri="{FF2B5EF4-FFF2-40B4-BE49-F238E27FC236}">
                <a16:creationId xmlns:a16="http://schemas.microsoft.com/office/drawing/2014/main" id="{4ADA4481-CE05-7DB5-8E61-810380790C26}"/>
              </a:ext>
            </a:extLst>
          </p:cNvPr>
          <p:cNvSpPr>
            <a:spLocks noGrp="1"/>
          </p:cNvSpPr>
          <p:nvPr>
            <p:ph idx="16" hasCustomPrompt="1"/>
          </p:nvPr>
        </p:nvSpPr>
        <p:spPr>
          <a:xfrm>
            <a:off x="609600" y="2210969"/>
            <a:ext cx="10972800" cy="3986631"/>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32D2413B-E954-AFC0-97C9-D11B46E2E731}"/>
              </a:ext>
            </a:extLst>
          </p:cNvPr>
          <p:cNvSpPr>
            <a:spLocks noGrp="1"/>
          </p:cNvSpPr>
          <p:nvPr>
            <p:ph type="body" sz="quarter" idx="10" hasCustomPrompt="1"/>
          </p:nvPr>
        </p:nvSpPr>
        <p:spPr>
          <a:xfrm>
            <a:off x="609601" y="1647421"/>
            <a:ext cx="10972801" cy="502920"/>
          </a:xfrm>
        </p:spPr>
        <p:txBody>
          <a:bodyPr vert="horz" wrap="square" lIns="0" tIns="0" rIns="0" bIns="0" rtlCol="0">
            <a:noAutofit/>
          </a:bodyPr>
          <a:lstStyle>
            <a:lvl1pPr>
              <a:defRPr lang="en-US" sz="2000" dirty="0"/>
            </a:lvl1pPr>
          </a:lstStyle>
          <a:p>
            <a:pPr marL="0" lvl="0" indent="0">
              <a:buNone/>
            </a:pPr>
            <a:r>
              <a:rPr lang="en-US"/>
              <a:t>Header text here</a:t>
            </a:r>
          </a:p>
        </p:txBody>
      </p:sp>
      <p:sp>
        <p:nvSpPr>
          <p:cNvPr id="6" name="Slide Number Placeholder 5">
            <a:extLst>
              <a:ext uri="{FF2B5EF4-FFF2-40B4-BE49-F238E27FC236}">
                <a16:creationId xmlns:a16="http://schemas.microsoft.com/office/drawing/2014/main" id="{A37258AB-2858-39B8-2AA2-BE229A2CFE39}"/>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0C860A94-3031-F33C-74CD-93370BA8C0B1}"/>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4181479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body">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ADA4481-CE05-7DB5-8E61-810380790C26}"/>
              </a:ext>
            </a:extLst>
          </p:cNvPr>
          <p:cNvSpPr>
            <a:spLocks noGrp="1"/>
          </p:cNvSpPr>
          <p:nvPr>
            <p:ph idx="16" hasCustomPrompt="1"/>
          </p:nvPr>
        </p:nvSpPr>
        <p:spPr>
          <a:xfrm>
            <a:off x="609600" y="1790700"/>
            <a:ext cx="10972800" cy="4423833"/>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21C6556D-BA4B-4EB2-9922-32A2A49AD541}"/>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0B572B25-71CD-0CAE-49FD-5AC5D043F333}"/>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EB69784D-7078-A569-C60C-AB97336B4956}"/>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585755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E8C009-0BAB-45B2-9850-3CF508AA79C9}"/>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3800D961-EAB7-084B-BE07-4D3547430F1F}"/>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C7C797EF-39FE-7EC5-6B4A-1CFF302955C1}"/>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1781064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boxes">
    <p:spTree>
      <p:nvGrpSpPr>
        <p:cNvPr id="1" name=""/>
        <p:cNvGrpSpPr/>
        <p:nvPr/>
      </p:nvGrpSpPr>
      <p:grpSpPr>
        <a:xfrm>
          <a:off x="0" y="0"/>
          <a:ext cx="0" cy="0"/>
          <a:chOff x="0" y="0"/>
          <a:chExt cx="0" cy="0"/>
        </a:xfrm>
      </p:grpSpPr>
      <p:sp>
        <p:nvSpPr>
          <p:cNvPr id="5" name="Picture Placeholder 19">
            <a:extLst>
              <a:ext uri="{FF2B5EF4-FFF2-40B4-BE49-F238E27FC236}">
                <a16:creationId xmlns:a16="http://schemas.microsoft.com/office/drawing/2014/main" id="{032F00F4-ED44-42FC-A068-C511DE61B102}"/>
              </a:ext>
            </a:extLst>
          </p:cNvPr>
          <p:cNvSpPr>
            <a:spLocks noGrp="1"/>
          </p:cNvSpPr>
          <p:nvPr>
            <p:ph type="pic" sz="quarter" idx="15"/>
          </p:nvPr>
        </p:nvSpPr>
        <p:spPr>
          <a:xfrm>
            <a:off x="606458" y="3972365"/>
            <a:ext cx="2274907" cy="2224683"/>
          </a:xfrm>
          <a:prstGeom prst="rect">
            <a:avLst/>
          </a:prstGeom>
          <a:ln w="9525">
            <a:solidFill>
              <a:srgbClr val="A6A6A6"/>
            </a:solidFill>
            <a:miter lim="800000"/>
          </a:ln>
        </p:spPr>
        <p:txBody>
          <a:bodyPr tIns="46800" bIns="46800" anchor="t"/>
          <a:lstStyle>
            <a:lvl1pPr marL="0" indent="0" algn="ctr">
              <a:lnSpc>
                <a:spcPts val="1840"/>
              </a:lnSpc>
              <a:buNone/>
              <a:defRPr sz="1467">
                <a:latin typeface="+mn-lt"/>
              </a:defRPr>
            </a:lvl1pPr>
          </a:lstStyle>
          <a:p>
            <a:pPr lvl="0"/>
            <a:r>
              <a:rPr lang="en-US" noProof="0"/>
              <a:t>Click icon to add picture</a:t>
            </a:r>
          </a:p>
        </p:txBody>
      </p:sp>
      <p:sp>
        <p:nvSpPr>
          <p:cNvPr id="6" name="Picture Placeholder 19">
            <a:extLst>
              <a:ext uri="{FF2B5EF4-FFF2-40B4-BE49-F238E27FC236}">
                <a16:creationId xmlns:a16="http://schemas.microsoft.com/office/drawing/2014/main" id="{B4E81326-FA7B-4002-8CC2-633D8C12DE5E}"/>
              </a:ext>
            </a:extLst>
          </p:cNvPr>
          <p:cNvSpPr>
            <a:spLocks noGrp="1"/>
          </p:cNvSpPr>
          <p:nvPr>
            <p:ph type="pic" sz="quarter" idx="17"/>
          </p:nvPr>
        </p:nvSpPr>
        <p:spPr>
          <a:xfrm>
            <a:off x="3099370" y="1720573"/>
            <a:ext cx="2258488" cy="2267032"/>
          </a:xfrm>
          <a:prstGeom prst="rect">
            <a:avLst/>
          </a:prstGeom>
          <a:ln w="9525">
            <a:solidFill>
              <a:srgbClr val="A6A6A6"/>
            </a:solidFill>
            <a:miter lim="800000"/>
          </a:ln>
        </p:spPr>
        <p:txBody>
          <a:bodyPr tIns="46800" bIns="46800" anchor="t"/>
          <a:lstStyle>
            <a:lvl1pPr marL="0" indent="0" algn="ctr">
              <a:lnSpc>
                <a:spcPts val="1840"/>
              </a:lnSpc>
              <a:buNone/>
              <a:defRPr sz="1467">
                <a:latin typeface="+mn-lt"/>
              </a:defRPr>
            </a:lvl1pPr>
          </a:lstStyle>
          <a:p>
            <a:pPr lvl="0"/>
            <a:r>
              <a:rPr lang="en-US" noProof="0"/>
              <a:t>Click icon to add picture</a:t>
            </a:r>
          </a:p>
        </p:txBody>
      </p:sp>
      <p:sp>
        <p:nvSpPr>
          <p:cNvPr id="7" name="Picture Placeholder 19">
            <a:extLst>
              <a:ext uri="{FF2B5EF4-FFF2-40B4-BE49-F238E27FC236}">
                <a16:creationId xmlns:a16="http://schemas.microsoft.com/office/drawing/2014/main" id="{1337A2E9-74C0-4AEC-8423-0BF0A94763A3}"/>
              </a:ext>
            </a:extLst>
          </p:cNvPr>
          <p:cNvSpPr>
            <a:spLocks noGrp="1"/>
          </p:cNvSpPr>
          <p:nvPr>
            <p:ph type="pic" sz="quarter" idx="21"/>
          </p:nvPr>
        </p:nvSpPr>
        <p:spPr>
          <a:xfrm>
            <a:off x="8070786" y="1720573"/>
            <a:ext cx="2256000" cy="2267032"/>
          </a:xfrm>
          <a:prstGeom prst="rect">
            <a:avLst/>
          </a:prstGeom>
          <a:ln w="9525">
            <a:solidFill>
              <a:srgbClr val="A6A6A6"/>
            </a:solidFill>
            <a:miter lim="800000"/>
          </a:ln>
        </p:spPr>
        <p:txBody>
          <a:bodyPr tIns="46800" bIns="46800" anchor="t"/>
          <a:lstStyle>
            <a:lvl1pPr marL="0" indent="0" algn="ctr">
              <a:lnSpc>
                <a:spcPts val="1840"/>
              </a:lnSpc>
              <a:buNone/>
              <a:defRPr sz="1467">
                <a:latin typeface="+mn-lt"/>
              </a:defRPr>
            </a:lvl1pPr>
          </a:lstStyle>
          <a:p>
            <a:pPr lvl="0"/>
            <a:r>
              <a:rPr lang="en-US" noProof="0"/>
              <a:t>Click icon to add picture</a:t>
            </a:r>
          </a:p>
        </p:txBody>
      </p:sp>
      <p:sp>
        <p:nvSpPr>
          <p:cNvPr id="8" name="Picture Placeholder 19">
            <a:extLst>
              <a:ext uri="{FF2B5EF4-FFF2-40B4-BE49-F238E27FC236}">
                <a16:creationId xmlns:a16="http://schemas.microsoft.com/office/drawing/2014/main" id="{01E6017B-D34C-4CD2-9DA6-BF7DFEC3388F}"/>
              </a:ext>
            </a:extLst>
          </p:cNvPr>
          <p:cNvSpPr>
            <a:spLocks noGrp="1"/>
          </p:cNvSpPr>
          <p:nvPr>
            <p:ph type="pic" sz="quarter" idx="19"/>
          </p:nvPr>
        </p:nvSpPr>
        <p:spPr>
          <a:xfrm>
            <a:off x="5569757" y="3972365"/>
            <a:ext cx="2258097" cy="2224683"/>
          </a:xfrm>
          <a:prstGeom prst="rect">
            <a:avLst/>
          </a:prstGeom>
          <a:ln w="9525">
            <a:solidFill>
              <a:srgbClr val="A6A6A6"/>
            </a:solidFill>
            <a:miter lim="800000"/>
          </a:ln>
        </p:spPr>
        <p:txBody>
          <a:bodyPr tIns="46800" bIns="46800" anchor="t"/>
          <a:lstStyle>
            <a:lvl1pPr marL="0" indent="0" algn="ctr">
              <a:lnSpc>
                <a:spcPts val="1840"/>
              </a:lnSpc>
              <a:buNone/>
              <a:defRPr sz="1467">
                <a:latin typeface="+mn-lt"/>
              </a:defRPr>
            </a:lvl1pPr>
          </a:lstStyle>
          <a:p>
            <a:pPr lvl="0"/>
            <a:r>
              <a:rPr lang="en-US" noProof="0"/>
              <a:t>Click icon to add picture</a:t>
            </a:r>
          </a:p>
        </p:txBody>
      </p:sp>
      <p:sp>
        <p:nvSpPr>
          <p:cNvPr id="11" name="Text Placeholder 14">
            <a:extLst>
              <a:ext uri="{FF2B5EF4-FFF2-40B4-BE49-F238E27FC236}">
                <a16:creationId xmlns:a16="http://schemas.microsoft.com/office/drawing/2014/main" id="{4A83B394-8C5B-47CA-B64F-370BC9A8C1EC}"/>
              </a:ext>
            </a:extLst>
          </p:cNvPr>
          <p:cNvSpPr>
            <a:spLocks noGrp="1"/>
          </p:cNvSpPr>
          <p:nvPr>
            <p:ph type="body" sz="quarter" idx="28"/>
          </p:nvPr>
        </p:nvSpPr>
        <p:spPr>
          <a:xfrm>
            <a:off x="606846" y="1718033"/>
            <a:ext cx="2274519" cy="2267032"/>
          </a:xfrm>
          <a:prstGeom prst="rect">
            <a:avLst/>
          </a:prstGeom>
          <a:solidFill>
            <a:schemeClr val="bg1"/>
          </a:solidFill>
          <a:ln w="9525">
            <a:solidFill>
              <a:srgbClr val="A6A6A6"/>
            </a:solidFill>
            <a:miter lim="800000"/>
          </a:ln>
        </p:spPr>
        <p:txBody>
          <a:bodyPr lIns="91440" tIns="91440" rIns="91440"/>
          <a:lstStyle>
            <a:lvl1pPr marL="143996" indent="-143996">
              <a:lnSpc>
                <a:spcPts val="1733"/>
              </a:lnSpc>
              <a:spcBef>
                <a:spcPts val="0"/>
              </a:spcBef>
              <a:buClr>
                <a:schemeClr val="accent1">
                  <a:lumMod val="50000"/>
                </a:schemeClr>
              </a:buClr>
              <a:defRPr sz="1333">
                <a:solidFill>
                  <a:schemeClr val="tx1">
                    <a:lumMod val="75000"/>
                    <a:lumOff val="25000"/>
                  </a:schemeClr>
                </a:solidFill>
                <a:latin typeface="+mn-lt"/>
              </a:defRPr>
            </a:lvl1pPr>
            <a:lvl2pPr marL="304792" indent="-154513">
              <a:lnSpc>
                <a:spcPts val="1733"/>
              </a:lnSpc>
              <a:spcBef>
                <a:spcPts val="0"/>
              </a:spcBef>
              <a:buClr>
                <a:schemeClr val="tx1">
                  <a:lumMod val="75000"/>
                  <a:lumOff val="25000"/>
                </a:schemeClr>
              </a:buClr>
              <a:defRPr sz="1067">
                <a:solidFill>
                  <a:schemeClr val="tx1">
                    <a:lumMod val="75000"/>
                    <a:lumOff val="25000"/>
                  </a:schemeClr>
                </a:solidFill>
                <a:latin typeface="+mn-lt"/>
              </a:defRPr>
            </a:lvl2pPr>
          </a:lstStyle>
          <a:p>
            <a:pPr lvl="0"/>
            <a:r>
              <a:rPr lang="en-US"/>
              <a:t>Click to edit Master text styles</a:t>
            </a:r>
          </a:p>
          <a:p>
            <a:pPr lvl="1"/>
            <a:r>
              <a:rPr lang="en-US"/>
              <a:t>Second level</a:t>
            </a:r>
          </a:p>
        </p:txBody>
      </p:sp>
      <p:sp>
        <p:nvSpPr>
          <p:cNvPr id="12" name="Text Placeholder 14">
            <a:extLst>
              <a:ext uri="{FF2B5EF4-FFF2-40B4-BE49-F238E27FC236}">
                <a16:creationId xmlns:a16="http://schemas.microsoft.com/office/drawing/2014/main" id="{9B8A24A3-F01B-4D1B-89D1-825CC6BE4DC2}"/>
              </a:ext>
            </a:extLst>
          </p:cNvPr>
          <p:cNvSpPr>
            <a:spLocks noGrp="1"/>
          </p:cNvSpPr>
          <p:nvPr>
            <p:ph type="body" sz="quarter" idx="29"/>
          </p:nvPr>
        </p:nvSpPr>
        <p:spPr>
          <a:xfrm>
            <a:off x="3099370" y="3972365"/>
            <a:ext cx="2258488" cy="2224683"/>
          </a:xfrm>
          <a:prstGeom prst="rect">
            <a:avLst/>
          </a:prstGeom>
          <a:solidFill>
            <a:schemeClr val="bg1"/>
          </a:solidFill>
          <a:ln w="9525">
            <a:solidFill>
              <a:srgbClr val="A6A6A6"/>
            </a:solidFill>
            <a:miter lim="800000"/>
          </a:ln>
        </p:spPr>
        <p:txBody>
          <a:bodyPr lIns="91440" tIns="91440" rIns="91440"/>
          <a:lstStyle>
            <a:lvl1pPr marL="143996" indent="-143996">
              <a:lnSpc>
                <a:spcPts val="1733"/>
              </a:lnSpc>
              <a:spcBef>
                <a:spcPts val="0"/>
              </a:spcBef>
              <a:buClr>
                <a:schemeClr val="accent1">
                  <a:lumMod val="50000"/>
                </a:schemeClr>
              </a:buClr>
              <a:defRPr lang="en-US" sz="1333" b="0" i="0" kern="1200" dirty="0">
                <a:solidFill>
                  <a:schemeClr val="tx1">
                    <a:lumMod val="75000"/>
                    <a:lumOff val="25000"/>
                  </a:schemeClr>
                </a:solidFill>
                <a:latin typeface="+mn-lt"/>
                <a:ea typeface="+mn-ea"/>
                <a:cs typeface="+mn-cs"/>
              </a:defRPr>
            </a:lvl1pPr>
            <a:lvl2pPr marL="304792" indent="-154513">
              <a:lnSpc>
                <a:spcPts val="1733"/>
              </a:lnSpc>
              <a:spcBef>
                <a:spcPts val="0"/>
              </a:spcBef>
              <a:buClr>
                <a:schemeClr val="tx1">
                  <a:lumMod val="75000"/>
                  <a:lumOff val="25000"/>
                </a:schemeClr>
              </a:buClr>
              <a:defRPr sz="1067">
                <a:solidFill>
                  <a:schemeClr val="tx1">
                    <a:lumMod val="75000"/>
                    <a:lumOff val="25000"/>
                  </a:schemeClr>
                </a:solidFill>
                <a:latin typeface="+mn-lt"/>
              </a:defRPr>
            </a:lvl2pPr>
          </a:lstStyle>
          <a:p>
            <a:pPr marL="143996" lvl="0" indent="-143996" algn="l" defTabSz="914377" rtl="0" eaLnBrk="1" latinLnBrk="0" hangingPunct="1">
              <a:lnSpc>
                <a:spcPts val="1733"/>
              </a:lnSpc>
              <a:spcBef>
                <a:spcPts val="0"/>
              </a:spcBef>
              <a:buClr>
                <a:schemeClr val="accent1">
                  <a:lumMod val="50000"/>
                </a:schemeClr>
              </a:buClr>
              <a:buFont typeface="Arial" panose="020B0604020202020204" pitchFamily="34" charset="0"/>
              <a:buChar char="•"/>
            </a:pPr>
            <a:r>
              <a:rPr lang="en-US"/>
              <a:t>Click to edit Master text styles</a:t>
            </a:r>
          </a:p>
          <a:p>
            <a:pPr lvl="1"/>
            <a:r>
              <a:rPr lang="en-US"/>
              <a:t>Second level</a:t>
            </a:r>
          </a:p>
        </p:txBody>
      </p:sp>
      <p:sp>
        <p:nvSpPr>
          <p:cNvPr id="13" name="Text Placeholder 14">
            <a:extLst>
              <a:ext uri="{FF2B5EF4-FFF2-40B4-BE49-F238E27FC236}">
                <a16:creationId xmlns:a16="http://schemas.microsoft.com/office/drawing/2014/main" id="{3329A41A-3489-4472-BA62-7E33078223DF}"/>
              </a:ext>
            </a:extLst>
          </p:cNvPr>
          <p:cNvSpPr>
            <a:spLocks noGrp="1"/>
          </p:cNvSpPr>
          <p:nvPr>
            <p:ph type="body" sz="quarter" idx="30"/>
          </p:nvPr>
        </p:nvSpPr>
        <p:spPr>
          <a:xfrm>
            <a:off x="5569366" y="1718033"/>
            <a:ext cx="2256000" cy="2252985"/>
          </a:xfrm>
          <a:prstGeom prst="rect">
            <a:avLst/>
          </a:prstGeom>
          <a:solidFill>
            <a:schemeClr val="bg1"/>
          </a:solidFill>
          <a:ln w="9525">
            <a:solidFill>
              <a:srgbClr val="A6A6A6"/>
            </a:solidFill>
            <a:miter lim="800000"/>
          </a:ln>
        </p:spPr>
        <p:txBody>
          <a:bodyPr lIns="91440" tIns="91440" rIns="91440"/>
          <a:lstStyle>
            <a:lvl1pPr marL="143996" indent="-143996">
              <a:lnSpc>
                <a:spcPts val="1733"/>
              </a:lnSpc>
              <a:spcBef>
                <a:spcPts val="0"/>
              </a:spcBef>
              <a:buClr>
                <a:schemeClr val="accent1">
                  <a:lumMod val="50000"/>
                </a:schemeClr>
              </a:buClr>
              <a:defRPr lang="en-US" sz="1333" b="0" i="0" kern="1200" dirty="0">
                <a:solidFill>
                  <a:schemeClr val="tx1">
                    <a:lumMod val="75000"/>
                    <a:lumOff val="25000"/>
                  </a:schemeClr>
                </a:solidFill>
                <a:latin typeface="+mn-lt"/>
                <a:ea typeface="+mn-ea"/>
                <a:cs typeface="+mn-cs"/>
              </a:defRPr>
            </a:lvl1pPr>
            <a:lvl2pPr marL="304792" indent="-154513">
              <a:lnSpc>
                <a:spcPts val="1733"/>
              </a:lnSpc>
              <a:spcBef>
                <a:spcPts val="0"/>
              </a:spcBef>
              <a:buClr>
                <a:schemeClr val="tx1">
                  <a:lumMod val="75000"/>
                  <a:lumOff val="25000"/>
                </a:schemeClr>
              </a:buClr>
              <a:defRPr sz="1067">
                <a:solidFill>
                  <a:schemeClr val="tx1">
                    <a:lumMod val="75000"/>
                    <a:lumOff val="25000"/>
                  </a:schemeClr>
                </a:solidFill>
                <a:latin typeface="+mn-lt"/>
              </a:defRPr>
            </a:lvl2pPr>
          </a:lstStyle>
          <a:p>
            <a:pPr marL="143996" lvl="0" indent="-143996" algn="l" defTabSz="914377" rtl="0" eaLnBrk="1" latinLnBrk="0" hangingPunct="1">
              <a:lnSpc>
                <a:spcPts val="1733"/>
              </a:lnSpc>
              <a:spcBef>
                <a:spcPts val="0"/>
              </a:spcBef>
              <a:buClr>
                <a:schemeClr val="accent1">
                  <a:lumMod val="50000"/>
                </a:schemeClr>
              </a:buClr>
              <a:buFont typeface="Arial" panose="020B0604020202020204" pitchFamily="34" charset="0"/>
              <a:buChar char="•"/>
            </a:pPr>
            <a:r>
              <a:rPr lang="en-US"/>
              <a:t>Click to edit Master text styles</a:t>
            </a:r>
          </a:p>
          <a:p>
            <a:pPr lvl="1"/>
            <a:r>
              <a:rPr lang="en-US"/>
              <a:t>Second level</a:t>
            </a:r>
          </a:p>
        </p:txBody>
      </p:sp>
      <p:sp>
        <p:nvSpPr>
          <p:cNvPr id="14" name="Text Placeholder 14">
            <a:extLst>
              <a:ext uri="{FF2B5EF4-FFF2-40B4-BE49-F238E27FC236}">
                <a16:creationId xmlns:a16="http://schemas.microsoft.com/office/drawing/2014/main" id="{B7717AEA-E4A7-4900-AD9E-18AC7B4583FC}"/>
              </a:ext>
            </a:extLst>
          </p:cNvPr>
          <p:cNvSpPr>
            <a:spLocks noGrp="1"/>
          </p:cNvSpPr>
          <p:nvPr>
            <p:ph type="body" sz="quarter" idx="31"/>
          </p:nvPr>
        </p:nvSpPr>
        <p:spPr>
          <a:xfrm>
            <a:off x="8070786" y="3972365"/>
            <a:ext cx="2258488" cy="2224683"/>
          </a:xfrm>
          <a:prstGeom prst="rect">
            <a:avLst/>
          </a:prstGeom>
          <a:solidFill>
            <a:schemeClr val="bg1"/>
          </a:solidFill>
          <a:ln w="9525">
            <a:solidFill>
              <a:srgbClr val="A6A6A6"/>
            </a:solidFill>
            <a:miter lim="800000"/>
          </a:ln>
        </p:spPr>
        <p:txBody>
          <a:bodyPr lIns="91440" tIns="91440" rIns="91440"/>
          <a:lstStyle>
            <a:lvl1pPr marL="143996" indent="-143996">
              <a:lnSpc>
                <a:spcPts val="1733"/>
              </a:lnSpc>
              <a:spcBef>
                <a:spcPts val="0"/>
              </a:spcBef>
              <a:buClr>
                <a:schemeClr val="accent1">
                  <a:lumMod val="50000"/>
                </a:schemeClr>
              </a:buClr>
              <a:defRPr lang="en-US" sz="1333" b="0" i="0" kern="1200" dirty="0">
                <a:solidFill>
                  <a:schemeClr val="tx1">
                    <a:lumMod val="75000"/>
                    <a:lumOff val="25000"/>
                  </a:schemeClr>
                </a:solidFill>
                <a:latin typeface="+mn-lt"/>
                <a:ea typeface="+mn-ea"/>
                <a:cs typeface="+mn-cs"/>
              </a:defRPr>
            </a:lvl1pPr>
            <a:lvl2pPr marL="304792" indent="-154513">
              <a:lnSpc>
                <a:spcPts val="1733"/>
              </a:lnSpc>
              <a:spcBef>
                <a:spcPts val="0"/>
              </a:spcBef>
              <a:buClr>
                <a:schemeClr val="tx1">
                  <a:lumMod val="75000"/>
                  <a:lumOff val="25000"/>
                </a:schemeClr>
              </a:buClr>
              <a:defRPr sz="1067">
                <a:solidFill>
                  <a:schemeClr val="tx1">
                    <a:lumMod val="75000"/>
                    <a:lumOff val="25000"/>
                  </a:schemeClr>
                </a:solidFill>
                <a:latin typeface="+mn-lt"/>
              </a:defRPr>
            </a:lvl2pPr>
          </a:lstStyle>
          <a:p>
            <a:pPr marL="143996" lvl="0" indent="-143996" algn="l" defTabSz="914377" rtl="0" eaLnBrk="1" latinLnBrk="0" hangingPunct="1">
              <a:lnSpc>
                <a:spcPts val="1733"/>
              </a:lnSpc>
              <a:spcBef>
                <a:spcPts val="0"/>
              </a:spcBef>
              <a:buClr>
                <a:schemeClr val="accent1">
                  <a:lumMod val="50000"/>
                </a:schemeClr>
              </a:buClr>
              <a:buFont typeface="Arial" panose="020B0604020202020204" pitchFamily="34" charset="0"/>
              <a:buChar char="•"/>
            </a:pPr>
            <a:r>
              <a:rPr lang="en-US"/>
              <a:t>Click to edit Master text styles</a:t>
            </a:r>
          </a:p>
          <a:p>
            <a:pPr lvl="1"/>
            <a:r>
              <a:rPr lang="en-US"/>
              <a:t>Second level</a:t>
            </a:r>
          </a:p>
        </p:txBody>
      </p:sp>
      <p:sp>
        <p:nvSpPr>
          <p:cNvPr id="9" name="Slide Number Placeholder 5">
            <a:extLst>
              <a:ext uri="{FF2B5EF4-FFF2-40B4-BE49-F238E27FC236}">
                <a16:creationId xmlns:a16="http://schemas.microsoft.com/office/drawing/2014/main" id="{5D42B7A3-26F4-0E82-5DCD-9B86761ABB69}"/>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Title 1">
            <a:extLst>
              <a:ext uri="{FF2B5EF4-FFF2-40B4-BE49-F238E27FC236}">
                <a16:creationId xmlns:a16="http://schemas.microsoft.com/office/drawing/2014/main" id="{969E3FD9-6A80-837E-DEAB-50E3E7FF22F3}"/>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10" name="Footer Placeholder 5">
            <a:extLst>
              <a:ext uri="{FF2B5EF4-FFF2-40B4-BE49-F238E27FC236}">
                <a16:creationId xmlns:a16="http://schemas.microsoft.com/office/drawing/2014/main" id="{FC5F3E57-507F-8110-507E-8963B68830C2}"/>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748880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x2 text box">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600" y="2516295"/>
            <a:ext cx="5300547" cy="3419856"/>
          </a:xfrm>
          <a:prstGeom prst="round2SameRect">
            <a:avLst>
              <a:gd name="adj1" fmla="val 0"/>
              <a:gd name="adj2" fmla="val 2139"/>
            </a:avLst>
          </a:prstGeom>
          <a:ln w="12700">
            <a:solidFill>
              <a:srgbClr val="A6A6A6"/>
            </a:solidFill>
          </a:ln>
        </p:spPr>
        <p:txBody>
          <a:bodyPr lIns="109728" tIns="109728" rIns="109728"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0">
            <a:extLst>
              <a:ext uri="{FF2B5EF4-FFF2-40B4-BE49-F238E27FC236}">
                <a16:creationId xmlns:a16="http://schemas.microsoft.com/office/drawing/2014/main" id="{946A81A5-1651-5E91-96A4-17DD39680537}"/>
              </a:ext>
            </a:extLst>
          </p:cNvPr>
          <p:cNvSpPr>
            <a:spLocks noGrp="1"/>
          </p:cNvSpPr>
          <p:nvPr>
            <p:ph type="body" sz="quarter" idx="10" hasCustomPrompt="1"/>
          </p:nvPr>
        </p:nvSpPr>
        <p:spPr>
          <a:xfrm>
            <a:off x="609601" y="2013375"/>
            <a:ext cx="5300545" cy="502920"/>
          </a:xfrm>
          <a:prstGeom prst="round2SameRect">
            <a:avLst/>
          </a:prstGeom>
          <a:noFill/>
          <a:ln w="12700">
            <a:solidFill>
              <a:srgbClr val="A6A6A6"/>
            </a:solidFill>
          </a:ln>
        </p:spPr>
        <p:txBody>
          <a:bodyPr vert="horz" wrap="square" lIns="108000" tIns="0" rIns="0" bIns="0" rtlCol="0" anchor="ctr">
            <a:noAutofit/>
          </a:bodyPr>
          <a:lstStyle>
            <a:lvl1pPr>
              <a:defRPr lang="en-US" sz="1800" b="0" dirty="0">
                <a:solidFill>
                  <a:srgbClr val="5F259F"/>
                </a:solidFill>
                <a:latin typeface="+mn-lt"/>
              </a:defRPr>
            </a:lvl1pPr>
          </a:lstStyle>
          <a:p>
            <a:pPr marL="0" lvl="0" indent="0">
              <a:lnSpc>
                <a:spcPts val="1780"/>
              </a:lnSpc>
              <a:spcBef>
                <a:spcPts val="0"/>
              </a:spcBef>
              <a:buNone/>
            </a:pPr>
            <a:r>
              <a:rPr lang="en-US"/>
              <a:t>Header text here</a:t>
            </a:r>
          </a:p>
        </p:txBody>
      </p:sp>
      <p:sp>
        <p:nvSpPr>
          <p:cNvPr id="9" name="Text Placeholder 10">
            <a:extLst>
              <a:ext uri="{FF2B5EF4-FFF2-40B4-BE49-F238E27FC236}">
                <a16:creationId xmlns:a16="http://schemas.microsoft.com/office/drawing/2014/main" id="{A9198D44-00E3-323F-A787-C42780B30296}"/>
              </a:ext>
            </a:extLst>
          </p:cNvPr>
          <p:cNvSpPr>
            <a:spLocks noGrp="1"/>
          </p:cNvSpPr>
          <p:nvPr>
            <p:ph type="body" sz="quarter" idx="18" hasCustomPrompt="1"/>
          </p:nvPr>
        </p:nvSpPr>
        <p:spPr>
          <a:xfrm>
            <a:off x="6279479" y="2013375"/>
            <a:ext cx="5306639" cy="502920"/>
          </a:xfrm>
          <a:prstGeom prst="round2SameRect">
            <a:avLst/>
          </a:prstGeom>
          <a:noFill/>
          <a:ln w="12700">
            <a:solidFill>
              <a:srgbClr val="A6A6A6"/>
            </a:solidFill>
          </a:ln>
        </p:spPr>
        <p:txBody>
          <a:bodyPr vert="horz" wrap="square" lIns="108000" tIns="0" rIns="0" bIns="0" rtlCol="0" anchor="ctr">
            <a:noAutofit/>
          </a:bodyPr>
          <a:lstStyle>
            <a:lvl1pPr>
              <a:defRPr lang="en-US" sz="1800" b="0" dirty="0">
                <a:solidFill>
                  <a:srgbClr val="5F259F"/>
                </a:solidFill>
                <a:latin typeface="+mn-lt"/>
              </a:defRPr>
            </a:lvl1pPr>
          </a:lstStyle>
          <a:p>
            <a:pPr marL="0" lvl="0" indent="0">
              <a:lnSpc>
                <a:spcPts val="1780"/>
              </a:lnSpc>
              <a:spcBef>
                <a:spcPts val="0"/>
              </a:spcBef>
              <a:buNone/>
            </a:pPr>
            <a:r>
              <a:rPr lang="en-US"/>
              <a:t>Header text here</a:t>
            </a:r>
          </a:p>
        </p:txBody>
      </p:sp>
      <p:sp>
        <p:nvSpPr>
          <p:cNvPr id="10" name="Content Placeholder 2">
            <a:extLst>
              <a:ext uri="{FF2B5EF4-FFF2-40B4-BE49-F238E27FC236}">
                <a16:creationId xmlns:a16="http://schemas.microsoft.com/office/drawing/2014/main" id="{5E5A4888-C2B5-2F1C-942E-87BE3A18B345}"/>
              </a:ext>
            </a:extLst>
          </p:cNvPr>
          <p:cNvSpPr>
            <a:spLocks noGrp="1"/>
          </p:cNvSpPr>
          <p:nvPr>
            <p:ph idx="19" hasCustomPrompt="1"/>
          </p:nvPr>
        </p:nvSpPr>
        <p:spPr>
          <a:xfrm>
            <a:off x="6279479" y="2516295"/>
            <a:ext cx="5306639" cy="3419856"/>
          </a:xfrm>
          <a:prstGeom prst="round2SameRect">
            <a:avLst>
              <a:gd name="adj1" fmla="val 0"/>
              <a:gd name="adj2" fmla="val 1604"/>
            </a:avLst>
          </a:prstGeom>
          <a:ln w="12700">
            <a:solidFill>
              <a:srgbClr val="A6A6A6"/>
            </a:solidFill>
          </a:ln>
        </p:spPr>
        <p:txBody>
          <a:bodyPr lIns="109728" tIns="109728" rIns="109728"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EFA424CC-1898-5C32-A140-391D0D6E3417}"/>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Title 1">
            <a:extLst>
              <a:ext uri="{FF2B5EF4-FFF2-40B4-BE49-F238E27FC236}">
                <a16:creationId xmlns:a16="http://schemas.microsoft.com/office/drawing/2014/main" id="{CAB4AB54-2B35-7677-AA85-1BB03FACA246}"/>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5" name="Footer Placeholder 5">
            <a:extLst>
              <a:ext uri="{FF2B5EF4-FFF2-40B4-BE49-F238E27FC236}">
                <a16:creationId xmlns:a16="http://schemas.microsoft.com/office/drawing/2014/main" id="{BF7DBCD9-3640-9EE2-C9CC-21B848FDE5A5}"/>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41518683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x3 text box">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09597" y="2013375"/>
            <a:ext cx="3363327" cy="685904"/>
          </a:xfrm>
          <a:prstGeom prst="round2SameRect">
            <a:avLst>
              <a:gd name="adj1" fmla="val 5575"/>
              <a:gd name="adj2" fmla="val 0"/>
            </a:avLst>
          </a:prstGeom>
          <a:ln w="12700">
            <a:solidFill>
              <a:srgbClr val="A6A6A6"/>
            </a:solidFill>
          </a:ln>
        </p:spPr>
        <p:txBody>
          <a:bodyPr lIns="182880" tIns="182880" rIns="0" bIns="0" anchor="t" anchorCtr="0"/>
          <a:lstStyle>
            <a:lvl1pPr marL="0" indent="0">
              <a:lnSpc>
                <a:spcPct val="100000"/>
              </a:lnSpc>
              <a:spcBef>
                <a:spcPts val="0"/>
              </a:spcBef>
              <a:buNone/>
              <a:defRPr sz="1800" b="0">
                <a:solidFill>
                  <a:schemeClr val="tx2"/>
                </a:solidFill>
                <a:latin typeface="+mn-lt"/>
              </a:defRPr>
            </a:lvl1pPr>
          </a:lstStyle>
          <a:p>
            <a:pPr lvl="0"/>
            <a:r>
              <a:rPr lang="en-US"/>
              <a:t>Header text here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600" y="2700625"/>
            <a:ext cx="3363327" cy="3140965"/>
          </a:xfrm>
          <a:prstGeom prst="round2SameRect">
            <a:avLst>
              <a:gd name="adj1" fmla="val 0"/>
              <a:gd name="adj2" fmla="val 1315"/>
            </a:avLst>
          </a:prstGeom>
          <a:ln w="12700">
            <a:solidFill>
              <a:srgbClr val="A6A6A6"/>
            </a:solidFill>
          </a:ln>
        </p:spPr>
        <p:txBody>
          <a:bodyPr lIns="18288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4E54360B-2054-99A7-07A0-C8DC53ECA816}"/>
              </a:ext>
            </a:extLst>
          </p:cNvPr>
          <p:cNvSpPr>
            <a:spLocks noGrp="1"/>
          </p:cNvSpPr>
          <p:nvPr>
            <p:ph type="body" sz="quarter" idx="17" hasCustomPrompt="1"/>
          </p:nvPr>
        </p:nvSpPr>
        <p:spPr>
          <a:xfrm>
            <a:off x="8219072" y="2013375"/>
            <a:ext cx="3363325" cy="685903"/>
          </a:xfrm>
          <a:prstGeom prst="round2SameRect">
            <a:avLst>
              <a:gd name="adj1" fmla="val 6668"/>
              <a:gd name="adj2" fmla="val 0"/>
            </a:avLst>
          </a:prstGeom>
          <a:ln w="12700">
            <a:solidFill>
              <a:srgbClr val="A6A6A6"/>
            </a:solidFill>
          </a:ln>
        </p:spPr>
        <p:txBody>
          <a:bodyPr lIns="182880" tIns="182880" rIns="0" bIns="0"/>
          <a:lstStyle>
            <a:lvl1pPr marL="0" indent="0">
              <a:buNone/>
              <a:defRPr lang="en-US" sz="1800" b="0" i="0" kern="1200" dirty="0">
                <a:solidFill>
                  <a:schemeClr val="tx2"/>
                </a:solidFill>
                <a:latin typeface="+mn-lt"/>
                <a:ea typeface="+mn-ea"/>
                <a:cs typeface="+mn-cs"/>
              </a:defRPr>
            </a:lvl1pPr>
          </a:lstStyle>
          <a:p>
            <a:pPr marL="0" lvl="0" indent="0" algn="l" defTabSz="914377" rtl="0" eaLnBrk="1" latinLnBrk="0" hangingPunct="1">
              <a:lnSpc>
                <a:spcPct val="100000"/>
              </a:lnSpc>
              <a:spcBef>
                <a:spcPts val="0"/>
              </a:spcBef>
              <a:buClr>
                <a:schemeClr val="tx2"/>
              </a:buClr>
              <a:buFont typeface="Arial" panose="020B0604020202020204" pitchFamily="34" charset="0"/>
              <a:buNone/>
            </a:pPr>
            <a:r>
              <a:rPr lang="en-US"/>
              <a:t>Header text here</a:t>
            </a:r>
          </a:p>
        </p:txBody>
      </p:sp>
      <p:sp>
        <p:nvSpPr>
          <p:cNvPr id="7" name="Content Placeholder 2">
            <a:extLst>
              <a:ext uri="{FF2B5EF4-FFF2-40B4-BE49-F238E27FC236}">
                <a16:creationId xmlns:a16="http://schemas.microsoft.com/office/drawing/2014/main" id="{B81D5B00-B84D-75D9-83D5-84477EC747DD}"/>
              </a:ext>
            </a:extLst>
          </p:cNvPr>
          <p:cNvSpPr>
            <a:spLocks noGrp="1"/>
          </p:cNvSpPr>
          <p:nvPr>
            <p:ph idx="18" hasCustomPrompt="1"/>
          </p:nvPr>
        </p:nvSpPr>
        <p:spPr>
          <a:xfrm>
            <a:off x="8219073" y="2700625"/>
            <a:ext cx="3363327" cy="3140965"/>
          </a:xfrm>
          <a:prstGeom prst="round2SameRect">
            <a:avLst>
              <a:gd name="adj1" fmla="val 0"/>
              <a:gd name="adj2" fmla="val 818"/>
            </a:avLst>
          </a:prstGeom>
          <a:ln w="12700">
            <a:solidFill>
              <a:srgbClr val="A6A6A6"/>
            </a:solidFill>
          </a:ln>
        </p:spPr>
        <p:txBody>
          <a:bodyPr lIns="18288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0">
            <a:extLst>
              <a:ext uri="{FF2B5EF4-FFF2-40B4-BE49-F238E27FC236}">
                <a16:creationId xmlns:a16="http://schemas.microsoft.com/office/drawing/2014/main" id="{11DC16A9-0859-DB1D-731D-4A3419397477}"/>
              </a:ext>
            </a:extLst>
          </p:cNvPr>
          <p:cNvSpPr>
            <a:spLocks noGrp="1"/>
          </p:cNvSpPr>
          <p:nvPr>
            <p:ph type="body" sz="quarter" idx="19" hasCustomPrompt="1"/>
          </p:nvPr>
        </p:nvSpPr>
        <p:spPr>
          <a:xfrm>
            <a:off x="4414337" y="2013376"/>
            <a:ext cx="3363325" cy="685904"/>
          </a:xfrm>
          <a:prstGeom prst="round2SameRect">
            <a:avLst>
              <a:gd name="adj1" fmla="val 6484"/>
              <a:gd name="adj2" fmla="val 0"/>
            </a:avLst>
          </a:prstGeom>
          <a:ln w="12700">
            <a:solidFill>
              <a:srgbClr val="A6A6A6"/>
            </a:solidFill>
          </a:ln>
        </p:spPr>
        <p:txBody>
          <a:bodyPr lIns="182880" tIns="182880" rIns="0" bIns="0"/>
          <a:lstStyle>
            <a:lvl1pPr marL="0" indent="0">
              <a:buNone/>
              <a:defRPr lang="en-US" sz="1800" b="0" i="0" kern="1200" dirty="0">
                <a:solidFill>
                  <a:schemeClr val="tx2"/>
                </a:solidFill>
                <a:latin typeface="+mn-lt"/>
                <a:ea typeface="+mn-ea"/>
                <a:cs typeface="+mn-cs"/>
              </a:defRPr>
            </a:lvl1pPr>
          </a:lstStyle>
          <a:p>
            <a:pPr marL="0" lvl="0" indent="0" algn="l" defTabSz="914377" rtl="0" eaLnBrk="1" latinLnBrk="0" hangingPunct="1">
              <a:lnSpc>
                <a:spcPct val="100000"/>
              </a:lnSpc>
              <a:spcBef>
                <a:spcPts val="0"/>
              </a:spcBef>
              <a:buClr>
                <a:schemeClr val="tx2"/>
              </a:buClr>
              <a:buFont typeface="Arial" panose="020B0604020202020204" pitchFamily="34" charset="0"/>
              <a:buNone/>
            </a:pPr>
            <a:r>
              <a:rPr lang="en-US"/>
              <a:t>Header text here</a:t>
            </a:r>
          </a:p>
        </p:txBody>
      </p:sp>
      <p:sp>
        <p:nvSpPr>
          <p:cNvPr id="9" name="Content Placeholder 2">
            <a:extLst>
              <a:ext uri="{FF2B5EF4-FFF2-40B4-BE49-F238E27FC236}">
                <a16:creationId xmlns:a16="http://schemas.microsoft.com/office/drawing/2014/main" id="{21D3DB1A-1610-1E14-F188-1DA4A9FBBDA7}"/>
              </a:ext>
            </a:extLst>
          </p:cNvPr>
          <p:cNvSpPr>
            <a:spLocks noGrp="1"/>
          </p:cNvSpPr>
          <p:nvPr>
            <p:ph idx="20" hasCustomPrompt="1"/>
          </p:nvPr>
        </p:nvSpPr>
        <p:spPr>
          <a:xfrm>
            <a:off x="4414338" y="2700625"/>
            <a:ext cx="3363327" cy="3140965"/>
          </a:xfrm>
          <a:prstGeom prst="round2SameRect">
            <a:avLst>
              <a:gd name="adj1" fmla="val 0"/>
              <a:gd name="adj2" fmla="val 1036"/>
            </a:avLst>
          </a:prstGeom>
          <a:ln w="12700">
            <a:solidFill>
              <a:srgbClr val="A6A6A6"/>
            </a:solidFill>
          </a:ln>
        </p:spPr>
        <p:txBody>
          <a:bodyPr lIns="18288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4AF7BE9-1C98-2370-4696-632557F1E846}"/>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Title 1">
            <a:extLst>
              <a:ext uri="{FF2B5EF4-FFF2-40B4-BE49-F238E27FC236}">
                <a16:creationId xmlns:a16="http://schemas.microsoft.com/office/drawing/2014/main" id="{87635859-DDFC-F1E1-7A31-66DCE348F7CE}"/>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5" name="Footer Placeholder 5">
            <a:extLst>
              <a:ext uri="{FF2B5EF4-FFF2-40B4-BE49-F238E27FC236}">
                <a16:creationId xmlns:a16="http://schemas.microsoft.com/office/drawing/2014/main" id="{66FEBCD9-BF95-BCDD-21B5-C5B4850109AA}"/>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465773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x4 text box">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09599" y="2009247"/>
            <a:ext cx="2438399" cy="691377"/>
          </a:xfrm>
          <a:prstGeom prst="round2SameRect">
            <a:avLst>
              <a:gd name="adj1" fmla="val 8171"/>
              <a:gd name="adj2" fmla="val 0"/>
            </a:avLst>
          </a:prstGeom>
          <a:ln w="12700">
            <a:solidFill>
              <a:srgbClr val="A6A6A6"/>
            </a:solidFill>
          </a:ln>
        </p:spPr>
        <p:txBody>
          <a:bodyPr lIns="91440" tIns="182880" rIns="0" bIns="0"/>
          <a:lstStyle>
            <a:lvl1pPr marL="0" indent="0">
              <a:buNone/>
              <a:defRPr sz="1800" b="0">
                <a:solidFill>
                  <a:schemeClr val="tx2"/>
                </a:solidFill>
              </a:defRPr>
            </a:lvl1pPr>
          </a:lstStyle>
          <a:p>
            <a:pPr lvl="0"/>
            <a:r>
              <a:rPr lang="en-US"/>
              <a:t>Header text here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599" y="2700625"/>
            <a:ext cx="2438401" cy="3140965"/>
          </a:xfrm>
          <a:prstGeom prst="round2SameRect">
            <a:avLst>
              <a:gd name="adj1" fmla="val 0"/>
              <a:gd name="adj2" fmla="val 2344"/>
            </a:avLst>
          </a:prstGeom>
          <a:ln w="12700">
            <a:solidFill>
              <a:srgbClr val="A6A6A6"/>
            </a:solidFill>
          </a:ln>
        </p:spPr>
        <p:txBody>
          <a:bodyPr lIns="9144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97E3789F-55AF-54BA-940A-DB14546A20E3}"/>
              </a:ext>
            </a:extLst>
          </p:cNvPr>
          <p:cNvSpPr>
            <a:spLocks noGrp="1"/>
          </p:cNvSpPr>
          <p:nvPr>
            <p:ph type="body" sz="quarter" idx="17" hasCustomPrompt="1"/>
          </p:nvPr>
        </p:nvSpPr>
        <p:spPr>
          <a:xfrm>
            <a:off x="9154884" y="2009247"/>
            <a:ext cx="2438399" cy="691377"/>
          </a:xfrm>
          <a:prstGeom prst="round2SameRect">
            <a:avLst>
              <a:gd name="adj1" fmla="val 5691"/>
              <a:gd name="adj2" fmla="val 0"/>
            </a:avLst>
          </a:prstGeom>
          <a:ln w="12700">
            <a:solidFill>
              <a:srgbClr val="A6A6A6"/>
            </a:solidFill>
          </a:ln>
        </p:spPr>
        <p:txBody>
          <a:bodyPr lIns="91440" tIns="182880" rIns="0" bIns="0"/>
          <a:lstStyle>
            <a:lvl1pPr marL="0" indent="0">
              <a:buNone/>
              <a:defRPr sz="1800" b="0">
                <a:solidFill>
                  <a:schemeClr val="tx2"/>
                </a:solidFill>
              </a:defRPr>
            </a:lvl1pPr>
          </a:lstStyle>
          <a:p>
            <a:pPr lvl="0"/>
            <a:r>
              <a:rPr lang="en-US"/>
              <a:t>Header text here</a:t>
            </a:r>
          </a:p>
        </p:txBody>
      </p:sp>
      <p:sp>
        <p:nvSpPr>
          <p:cNvPr id="10" name="Content Placeholder 2">
            <a:extLst>
              <a:ext uri="{FF2B5EF4-FFF2-40B4-BE49-F238E27FC236}">
                <a16:creationId xmlns:a16="http://schemas.microsoft.com/office/drawing/2014/main" id="{4B605C27-CD5B-4C66-0F50-611471AB9B5D}"/>
              </a:ext>
            </a:extLst>
          </p:cNvPr>
          <p:cNvSpPr>
            <a:spLocks noGrp="1"/>
          </p:cNvSpPr>
          <p:nvPr>
            <p:ph idx="18" hasCustomPrompt="1"/>
          </p:nvPr>
        </p:nvSpPr>
        <p:spPr>
          <a:xfrm>
            <a:off x="9154884" y="2700625"/>
            <a:ext cx="2438401" cy="3140965"/>
          </a:xfrm>
          <a:prstGeom prst="round2SameRect">
            <a:avLst>
              <a:gd name="adj1" fmla="val 0"/>
              <a:gd name="adj2" fmla="val 1758"/>
            </a:avLst>
          </a:prstGeom>
          <a:ln w="12700">
            <a:solidFill>
              <a:srgbClr val="A6A6A6"/>
            </a:solidFill>
          </a:ln>
        </p:spPr>
        <p:txBody>
          <a:bodyPr lIns="9144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a:extLst>
              <a:ext uri="{FF2B5EF4-FFF2-40B4-BE49-F238E27FC236}">
                <a16:creationId xmlns:a16="http://schemas.microsoft.com/office/drawing/2014/main" id="{9ADBCC25-FB69-B225-7242-F0A219489E65}"/>
              </a:ext>
            </a:extLst>
          </p:cNvPr>
          <p:cNvSpPr>
            <a:spLocks noGrp="1"/>
          </p:cNvSpPr>
          <p:nvPr>
            <p:ph type="body" sz="quarter" idx="19" hasCustomPrompt="1"/>
          </p:nvPr>
        </p:nvSpPr>
        <p:spPr>
          <a:xfrm>
            <a:off x="3458027" y="2009247"/>
            <a:ext cx="2438399" cy="691377"/>
          </a:xfrm>
          <a:prstGeom prst="round2SameRect">
            <a:avLst>
              <a:gd name="adj1" fmla="val 8400"/>
              <a:gd name="adj2" fmla="val 0"/>
            </a:avLst>
          </a:prstGeom>
          <a:ln w="12700">
            <a:solidFill>
              <a:srgbClr val="A6A6A6"/>
            </a:solidFill>
          </a:ln>
        </p:spPr>
        <p:txBody>
          <a:bodyPr lIns="91440" tIns="182880" rIns="0" bIns="0"/>
          <a:lstStyle>
            <a:lvl1pPr marL="0" indent="0">
              <a:buNone/>
              <a:defRPr sz="1800" b="0">
                <a:solidFill>
                  <a:schemeClr val="tx2"/>
                </a:solidFill>
              </a:defRPr>
            </a:lvl1pPr>
          </a:lstStyle>
          <a:p>
            <a:pPr lvl="0"/>
            <a:r>
              <a:rPr lang="en-US"/>
              <a:t>Header text here</a:t>
            </a:r>
          </a:p>
        </p:txBody>
      </p:sp>
      <p:sp>
        <p:nvSpPr>
          <p:cNvPr id="16" name="Content Placeholder 2">
            <a:extLst>
              <a:ext uri="{FF2B5EF4-FFF2-40B4-BE49-F238E27FC236}">
                <a16:creationId xmlns:a16="http://schemas.microsoft.com/office/drawing/2014/main" id="{AA2F8F28-B0B3-7918-8BEB-600E6E1B5AF2}"/>
              </a:ext>
            </a:extLst>
          </p:cNvPr>
          <p:cNvSpPr>
            <a:spLocks noGrp="1"/>
          </p:cNvSpPr>
          <p:nvPr>
            <p:ph idx="20" hasCustomPrompt="1"/>
          </p:nvPr>
        </p:nvSpPr>
        <p:spPr>
          <a:xfrm>
            <a:off x="3458027" y="2700625"/>
            <a:ext cx="2438401" cy="3140965"/>
          </a:xfrm>
          <a:prstGeom prst="round2SameRect">
            <a:avLst>
              <a:gd name="adj1" fmla="val 0"/>
              <a:gd name="adj2" fmla="val 2083"/>
            </a:avLst>
          </a:prstGeom>
          <a:ln w="12700">
            <a:solidFill>
              <a:srgbClr val="A6A6A6"/>
            </a:solidFill>
          </a:ln>
        </p:spPr>
        <p:txBody>
          <a:bodyPr lIns="9144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0">
            <a:extLst>
              <a:ext uri="{FF2B5EF4-FFF2-40B4-BE49-F238E27FC236}">
                <a16:creationId xmlns:a16="http://schemas.microsoft.com/office/drawing/2014/main" id="{86836161-6C94-31E1-98D2-563C0C6880B4}"/>
              </a:ext>
            </a:extLst>
          </p:cNvPr>
          <p:cNvSpPr>
            <a:spLocks noGrp="1"/>
          </p:cNvSpPr>
          <p:nvPr>
            <p:ph type="body" sz="quarter" idx="21" hasCustomPrompt="1"/>
          </p:nvPr>
        </p:nvSpPr>
        <p:spPr>
          <a:xfrm>
            <a:off x="6306455" y="2009247"/>
            <a:ext cx="2438399" cy="691377"/>
          </a:xfrm>
          <a:prstGeom prst="round2SameRect">
            <a:avLst>
              <a:gd name="adj1" fmla="val 5646"/>
              <a:gd name="adj2" fmla="val 0"/>
            </a:avLst>
          </a:prstGeom>
          <a:ln w="12700">
            <a:solidFill>
              <a:srgbClr val="A6A6A6"/>
            </a:solidFill>
          </a:ln>
        </p:spPr>
        <p:txBody>
          <a:bodyPr lIns="91440" tIns="182880" rIns="0" bIns="0"/>
          <a:lstStyle>
            <a:lvl1pPr marL="0" indent="0">
              <a:buNone/>
              <a:defRPr sz="1800" b="0">
                <a:solidFill>
                  <a:schemeClr val="tx2"/>
                </a:solidFill>
              </a:defRPr>
            </a:lvl1pPr>
          </a:lstStyle>
          <a:p>
            <a:pPr lvl="0"/>
            <a:r>
              <a:rPr lang="en-US"/>
              <a:t>Header text here</a:t>
            </a:r>
          </a:p>
        </p:txBody>
      </p:sp>
      <p:sp>
        <p:nvSpPr>
          <p:cNvPr id="22" name="Content Placeholder 2">
            <a:extLst>
              <a:ext uri="{FF2B5EF4-FFF2-40B4-BE49-F238E27FC236}">
                <a16:creationId xmlns:a16="http://schemas.microsoft.com/office/drawing/2014/main" id="{E66DD269-D071-7964-DAE4-2F2E3F88ADDA}"/>
              </a:ext>
            </a:extLst>
          </p:cNvPr>
          <p:cNvSpPr>
            <a:spLocks noGrp="1"/>
          </p:cNvSpPr>
          <p:nvPr>
            <p:ph idx="22" hasCustomPrompt="1"/>
          </p:nvPr>
        </p:nvSpPr>
        <p:spPr>
          <a:xfrm>
            <a:off x="6306455" y="2700625"/>
            <a:ext cx="2438401" cy="3140965"/>
          </a:xfrm>
          <a:prstGeom prst="round2SameRect">
            <a:avLst>
              <a:gd name="adj1" fmla="val 0"/>
              <a:gd name="adj2" fmla="val 2083"/>
            </a:avLst>
          </a:prstGeom>
          <a:ln w="12700">
            <a:solidFill>
              <a:srgbClr val="A6A6A6"/>
            </a:solidFill>
          </a:ln>
        </p:spPr>
        <p:txBody>
          <a:bodyPr lIns="9144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76D5B37C-51EC-FF06-B45B-AAD7EF8B5AD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Title 1">
            <a:extLst>
              <a:ext uri="{FF2B5EF4-FFF2-40B4-BE49-F238E27FC236}">
                <a16:creationId xmlns:a16="http://schemas.microsoft.com/office/drawing/2014/main" id="{7AE33525-FA0A-71A0-70B5-03EBF7E01071}"/>
              </a:ext>
            </a:extLst>
          </p:cNvPr>
          <p:cNvSpPr>
            <a:spLocks noGrp="1"/>
          </p:cNvSpPr>
          <p:nvPr>
            <p:ph type="title" hasCustomPrompt="1"/>
          </p:nvPr>
        </p:nvSpPr>
        <p:spPr>
          <a:xfrm>
            <a:off x="612648"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4" name="Footer Placeholder 5">
            <a:extLst>
              <a:ext uri="{FF2B5EF4-FFF2-40B4-BE49-F238E27FC236}">
                <a16:creationId xmlns:a16="http://schemas.microsoft.com/office/drawing/2014/main" id="{A6BCDB06-9941-68F8-862A-1F9C6ABDEB00}"/>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011468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Transitional Black BG">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C52763-AAE2-4B83-91E2-4A1374456AA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F648C50-6EFD-893C-9DBF-36F7D4C4C014}"/>
              </a:ext>
            </a:extLst>
          </p:cNvPr>
          <p:cNvSpPr>
            <a:spLocks noGrp="1"/>
          </p:cNvSpPr>
          <p:nvPr>
            <p:ph type="sldNum" sz="quarter" idx="4"/>
          </p:nvPr>
        </p:nvSpPr>
        <p:spPr>
          <a:xfrm>
            <a:off x="11518900" y="6462778"/>
            <a:ext cx="469900" cy="193369"/>
          </a:xfrm>
          <a:prstGeom prst="rect">
            <a:avLst/>
          </a:prstGeom>
        </p:spPr>
        <p:txBody>
          <a:bodyPr vert="horz" wrap="square" lIns="0" tIns="0" rIns="0" bIns="0" rtlCol="0" anchor="b" anchorCtr="0"/>
          <a:lstStyle>
            <a:lvl1pPr algn="r">
              <a:defRPr sz="1000" b="0" i="0">
                <a:solidFill>
                  <a:schemeClr val="bg1"/>
                </a:solidFill>
                <a:latin typeface="Jost Medium" pitchFamily="2" charset="77"/>
              </a:defRPr>
            </a:lvl1pPr>
          </a:lstStyle>
          <a:p>
            <a:fld id="{D56C3BBE-A286-8A42-8D1F-96885F6DDE08}" type="slidenum">
              <a:rPr lang="en-US" smtClean="0"/>
              <a:pPr/>
              <a:t>‹#›</a:t>
            </a:fld>
            <a:endParaRPr lang="en-US"/>
          </a:p>
        </p:txBody>
      </p:sp>
      <p:sp>
        <p:nvSpPr>
          <p:cNvPr id="10" name="Footer Placeholder 5">
            <a:extLst>
              <a:ext uri="{FF2B5EF4-FFF2-40B4-BE49-F238E27FC236}">
                <a16:creationId xmlns:a16="http://schemas.microsoft.com/office/drawing/2014/main" id="{7DB725FE-6ECD-9B67-7A8D-04DC389FB6F7}"/>
              </a:ext>
            </a:extLst>
          </p:cNvPr>
          <p:cNvSpPr>
            <a:spLocks noGrp="1"/>
          </p:cNvSpPr>
          <p:nvPr>
            <p:ph type="ftr" sz="quarter" idx="3"/>
          </p:nvPr>
        </p:nvSpPr>
        <p:spPr>
          <a:xfrm>
            <a:off x="6690868" y="6462776"/>
            <a:ext cx="4828032" cy="192024"/>
          </a:xfrm>
          <a:prstGeom prst="rect">
            <a:avLst/>
          </a:prstGeom>
        </p:spPr>
        <p:txBody>
          <a:bodyPr lIns="0" tIns="0" rIns="0" bIns="0" anchor="b" anchorCtr="0"/>
          <a:lstStyle>
            <a:lvl1pPr algn="r">
              <a:defRPr sz="800">
                <a:solidFill>
                  <a:schemeClr val="bg1"/>
                </a:solidFill>
              </a:defRPr>
            </a:lvl1pPr>
          </a:lstStyle>
          <a:p>
            <a:r>
              <a:rPr lang="en-US"/>
              <a:t>NCR </a:t>
            </a:r>
            <a:r>
              <a:rPr lang="en-US" err="1"/>
              <a:t>Voyix</a:t>
            </a:r>
            <a:r>
              <a:rPr lang="en-US"/>
              <a:t> Confidential</a:t>
            </a:r>
          </a:p>
        </p:txBody>
      </p:sp>
      <p:sp>
        <p:nvSpPr>
          <p:cNvPr id="2" name="Title 1">
            <a:extLst>
              <a:ext uri="{FF2B5EF4-FFF2-40B4-BE49-F238E27FC236}">
                <a16:creationId xmlns:a16="http://schemas.microsoft.com/office/drawing/2014/main" id="{454E1CA7-8CB6-A798-C9E2-788E3AC201A1}"/>
              </a:ext>
            </a:extLst>
          </p:cNvPr>
          <p:cNvSpPr>
            <a:spLocks noGrp="1"/>
          </p:cNvSpPr>
          <p:nvPr>
            <p:ph type="ctrTitle"/>
          </p:nvPr>
        </p:nvSpPr>
        <p:spPr>
          <a:xfrm>
            <a:off x="609601" y="2695475"/>
            <a:ext cx="6766561" cy="1665540"/>
          </a:xfrm>
        </p:spPr>
        <p:txBody>
          <a:bodyPr wrap="square" lIns="0" tIns="0" rIns="0" bIns="0" anchor="t" anchorCtr="0">
            <a:noAutofit/>
          </a:bodyPr>
          <a:lstStyle>
            <a:lvl1pPr algn="l">
              <a:defRPr sz="6000" b="0" i="0">
                <a:solidFill>
                  <a:schemeClr val="bg1"/>
                </a:solidFill>
                <a:latin typeface="Jost Medium" pitchFamily="2" charset="77"/>
                <a:ea typeface="Jost Medium" pitchFamily="2" charset="77"/>
              </a:defRPr>
            </a:lvl1pPr>
          </a:lstStyle>
          <a:p>
            <a:r>
              <a:rPr lang="en-US"/>
              <a:t>Click to edit Master title style</a:t>
            </a:r>
          </a:p>
        </p:txBody>
      </p:sp>
      <p:pic>
        <p:nvPicPr>
          <p:cNvPr id="13" name="Graphic 12">
            <a:extLst>
              <a:ext uri="{FF2B5EF4-FFF2-40B4-BE49-F238E27FC236}">
                <a16:creationId xmlns:a16="http://schemas.microsoft.com/office/drawing/2014/main" id="{E8446923-2A51-46B4-B071-79C5D13305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097" y="311370"/>
            <a:ext cx="1608352" cy="226496"/>
          </a:xfrm>
          <a:prstGeom prst="rect">
            <a:avLst/>
          </a:prstGeom>
        </p:spPr>
      </p:pic>
      <p:pic>
        <p:nvPicPr>
          <p:cNvPr id="8" name="Graphic 7">
            <a:extLst>
              <a:ext uri="{FF2B5EF4-FFF2-40B4-BE49-F238E27FC236}">
                <a16:creationId xmlns:a16="http://schemas.microsoft.com/office/drawing/2014/main" id="{E0C81D04-A82C-459D-840E-08A468F0688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600" r="18401" b="-811"/>
          <a:stretch/>
        </p:blipFill>
        <p:spPr>
          <a:xfrm>
            <a:off x="8300766" y="1010987"/>
            <a:ext cx="3891234" cy="4836025"/>
          </a:xfrm>
          <a:custGeom>
            <a:avLst/>
            <a:gdLst>
              <a:gd name="connsiteX0" fmla="*/ 0 w 3199085"/>
              <a:gd name="connsiteY0" fmla="*/ 0 h 3552826"/>
              <a:gd name="connsiteX1" fmla="*/ 3199085 w 3199085"/>
              <a:gd name="connsiteY1" fmla="*/ 0 h 3552826"/>
              <a:gd name="connsiteX2" fmla="*/ 3199085 w 3199085"/>
              <a:gd name="connsiteY2" fmla="*/ 3552826 h 3552826"/>
              <a:gd name="connsiteX3" fmla="*/ 0 w 3199085"/>
              <a:gd name="connsiteY3" fmla="*/ 3552826 h 3552826"/>
            </a:gdLst>
            <a:ahLst/>
            <a:cxnLst>
              <a:cxn ang="0">
                <a:pos x="connsiteX0" y="connsiteY0"/>
              </a:cxn>
              <a:cxn ang="0">
                <a:pos x="connsiteX1" y="connsiteY1"/>
              </a:cxn>
              <a:cxn ang="0">
                <a:pos x="connsiteX2" y="connsiteY2"/>
              </a:cxn>
              <a:cxn ang="0">
                <a:pos x="connsiteX3" y="connsiteY3"/>
              </a:cxn>
            </a:cxnLst>
            <a:rect l="l" t="t" r="r" b="b"/>
            <a:pathLst>
              <a:path w="3199085" h="3552826">
                <a:moveTo>
                  <a:pt x="0" y="0"/>
                </a:moveTo>
                <a:lnTo>
                  <a:pt x="3199085" y="0"/>
                </a:lnTo>
                <a:lnTo>
                  <a:pt x="3199085" y="3552826"/>
                </a:lnTo>
                <a:lnTo>
                  <a:pt x="0" y="3552826"/>
                </a:lnTo>
                <a:close/>
              </a:path>
            </a:pathLst>
          </a:custGeom>
        </p:spPr>
      </p:pic>
    </p:spTree>
    <p:extLst>
      <p:ext uri="{BB962C8B-B14F-4D97-AF65-F5344CB8AC3E}">
        <p14:creationId xmlns:p14="http://schemas.microsoft.com/office/powerpoint/2010/main" val="16680305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3 columns">
    <p:spTree>
      <p:nvGrpSpPr>
        <p:cNvPr id="1" name=""/>
        <p:cNvGrpSpPr/>
        <p:nvPr/>
      </p:nvGrpSpPr>
      <p:grpSpPr>
        <a:xfrm>
          <a:off x="0" y="0"/>
          <a:ext cx="0" cy="0"/>
          <a:chOff x="0" y="0"/>
          <a:chExt cx="0" cy="0"/>
        </a:xfrm>
      </p:grpSpPr>
      <p:sp>
        <p:nvSpPr>
          <p:cNvPr id="14" name="Text Placeholder 21">
            <a:extLst>
              <a:ext uri="{FF2B5EF4-FFF2-40B4-BE49-F238E27FC236}">
                <a16:creationId xmlns:a16="http://schemas.microsoft.com/office/drawing/2014/main" id="{CAF9B6F5-C650-4610-BC38-D8E331A87F3F}"/>
              </a:ext>
            </a:extLst>
          </p:cNvPr>
          <p:cNvSpPr>
            <a:spLocks noGrp="1"/>
          </p:cNvSpPr>
          <p:nvPr>
            <p:ph type="body" sz="quarter" idx="18" hasCustomPrompt="1"/>
          </p:nvPr>
        </p:nvSpPr>
        <p:spPr>
          <a:xfrm>
            <a:off x="8218763" y="1858432"/>
            <a:ext cx="3358647" cy="4000500"/>
          </a:xfrm>
          <a:prstGeom prst="roundRect">
            <a:avLst>
              <a:gd name="adj" fmla="val 2270"/>
            </a:avLst>
          </a:prstGeom>
          <a:noFill/>
          <a:ln w="12700">
            <a:solidFill>
              <a:srgbClr val="A6A6A6"/>
            </a:solidFill>
          </a:ln>
        </p:spPr>
        <p:txBody>
          <a:bodyPr lIns="0" tIns="365760" rIns="0" bIns="0" anchor="t" anchorCtr="0">
            <a:noAutofit/>
          </a:bodyPr>
          <a:lstStyle>
            <a:lvl1pPr marL="0" indent="0" algn="ctr">
              <a:lnSpc>
                <a:spcPct val="80000"/>
              </a:lnSpc>
              <a:spcBef>
                <a:spcPts val="0"/>
              </a:spcBef>
              <a:buNone/>
              <a:defRPr sz="2800" b="0" i="0">
                <a:solidFill>
                  <a:schemeClr val="tx2"/>
                </a:solidFill>
                <a:latin typeface="Jost Medium" pitchFamily="2" charset="77"/>
                <a:ea typeface="Jost Medium" pitchFamily="2" charset="77"/>
                <a:cs typeface="Open Sans Extrabold" panose="020B0906030804020204" pitchFamily="34" charset="0"/>
              </a:defRPr>
            </a:lvl1pPr>
            <a:lvl2pPr marL="609585" indent="0">
              <a:buNone/>
              <a:defRPr/>
            </a:lvl2pPr>
          </a:lstStyle>
          <a:p>
            <a:pPr lvl="0"/>
            <a:r>
              <a:rPr lang="en-US"/>
              <a:t>Click to edit master text styles</a:t>
            </a:r>
          </a:p>
        </p:txBody>
      </p:sp>
      <p:sp>
        <p:nvSpPr>
          <p:cNvPr id="15" name="Text Placeholder 21">
            <a:extLst>
              <a:ext uri="{FF2B5EF4-FFF2-40B4-BE49-F238E27FC236}">
                <a16:creationId xmlns:a16="http://schemas.microsoft.com/office/drawing/2014/main" id="{4E7EBB98-C3A0-4ED5-B731-A063CA16D162}"/>
              </a:ext>
            </a:extLst>
          </p:cNvPr>
          <p:cNvSpPr>
            <a:spLocks noGrp="1"/>
          </p:cNvSpPr>
          <p:nvPr>
            <p:ph type="body" sz="quarter" idx="16" hasCustomPrompt="1"/>
          </p:nvPr>
        </p:nvSpPr>
        <p:spPr>
          <a:xfrm>
            <a:off x="4416676" y="1858432"/>
            <a:ext cx="3358647" cy="4000500"/>
          </a:xfrm>
          <a:prstGeom prst="roundRect">
            <a:avLst>
              <a:gd name="adj" fmla="val 2445"/>
            </a:avLst>
          </a:prstGeom>
          <a:noFill/>
          <a:ln w="12700">
            <a:solidFill>
              <a:srgbClr val="A6A6A6"/>
            </a:solidFill>
          </a:ln>
        </p:spPr>
        <p:txBody>
          <a:bodyPr lIns="0" tIns="365760" rIns="0" bIns="0" anchor="t" anchorCtr="0">
            <a:noAutofit/>
          </a:bodyPr>
          <a:lstStyle>
            <a:lvl1pPr marL="0" indent="0" algn="ctr">
              <a:lnSpc>
                <a:spcPct val="80000"/>
              </a:lnSpc>
              <a:spcBef>
                <a:spcPts val="0"/>
              </a:spcBef>
              <a:buNone/>
              <a:defRPr sz="2800" b="0" i="0">
                <a:solidFill>
                  <a:schemeClr val="tx2"/>
                </a:solidFill>
                <a:latin typeface="Jost Medium" pitchFamily="2" charset="77"/>
                <a:ea typeface="Jost Medium" pitchFamily="2" charset="77"/>
                <a:cs typeface="Open Sans Extrabold" panose="020B0906030804020204" pitchFamily="34" charset="0"/>
              </a:defRPr>
            </a:lvl1pPr>
            <a:lvl2pPr marL="609585" indent="0">
              <a:buNone/>
              <a:defRPr/>
            </a:lvl2pPr>
          </a:lstStyle>
          <a:p>
            <a:pPr lvl="0"/>
            <a:r>
              <a:rPr lang="en-US"/>
              <a:t>Click to edit master text styles</a:t>
            </a:r>
          </a:p>
        </p:txBody>
      </p:sp>
      <p:sp>
        <p:nvSpPr>
          <p:cNvPr id="16" name="Text Placeholder 21">
            <a:extLst>
              <a:ext uri="{FF2B5EF4-FFF2-40B4-BE49-F238E27FC236}">
                <a16:creationId xmlns:a16="http://schemas.microsoft.com/office/drawing/2014/main" id="{48530792-9F58-47C5-ACA6-1E2D3A343848}"/>
              </a:ext>
            </a:extLst>
          </p:cNvPr>
          <p:cNvSpPr>
            <a:spLocks noGrp="1"/>
          </p:cNvSpPr>
          <p:nvPr>
            <p:ph type="body" sz="quarter" idx="14" hasCustomPrompt="1"/>
          </p:nvPr>
        </p:nvSpPr>
        <p:spPr>
          <a:xfrm>
            <a:off x="609713" y="1858432"/>
            <a:ext cx="3358647" cy="4000500"/>
          </a:xfrm>
          <a:prstGeom prst="roundRect">
            <a:avLst>
              <a:gd name="adj" fmla="val 2416"/>
            </a:avLst>
          </a:prstGeom>
          <a:noFill/>
          <a:ln w="12700">
            <a:solidFill>
              <a:srgbClr val="A6A6A6"/>
            </a:solidFill>
          </a:ln>
        </p:spPr>
        <p:txBody>
          <a:bodyPr lIns="0" tIns="365760" rIns="0" bIns="0" anchor="t" anchorCtr="0">
            <a:noAutofit/>
          </a:bodyPr>
          <a:lstStyle>
            <a:lvl1pPr marL="0" indent="0" algn="ctr">
              <a:lnSpc>
                <a:spcPct val="80000"/>
              </a:lnSpc>
              <a:spcBef>
                <a:spcPts val="0"/>
              </a:spcBef>
              <a:buNone/>
              <a:defRPr sz="2800" b="0" i="0">
                <a:solidFill>
                  <a:schemeClr val="tx2"/>
                </a:solidFill>
                <a:latin typeface="Jost Medium" pitchFamily="2" charset="77"/>
                <a:ea typeface="Jost Medium" pitchFamily="2" charset="77"/>
                <a:cs typeface="Open Sans Extrabold" panose="020B0906030804020204" pitchFamily="34" charset="0"/>
              </a:defRPr>
            </a:lvl1pPr>
            <a:lvl2pPr marL="609585" indent="0">
              <a:buNone/>
              <a:defRPr/>
            </a:lvl2pPr>
          </a:lstStyle>
          <a:p>
            <a:pPr lvl="0"/>
            <a:r>
              <a:rPr lang="en-US"/>
              <a:t>Click to edit master text styles</a:t>
            </a:r>
          </a:p>
        </p:txBody>
      </p:sp>
      <p:sp>
        <p:nvSpPr>
          <p:cNvPr id="17" name="Picture Placeholder 2">
            <a:extLst>
              <a:ext uri="{FF2B5EF4-FFF2-40B4-BE49-F238E27FC236}">
                <a16:creationId xmlns:a16="http://schemas.microsoft.com/office/drawing/2014/main" id="{D73C0148-0DE0-4DF5-B987-522A452407F4}"/>
              </a:ext>
            </a:extLst>
          </p:cNvPr>
          <p:cNvSpPr>
            <a:spLocks noGrp="1"/>
          </p:cNvSpPr>
          <p:nvPr>
            <p:ph type="pic" sz="quarter" idx="19"/>
          </p:nvPr>
        </p:nvSpPr>
        <p:spPr>
          <a:xfrm>
            <a:off x="609600" y="3578013"/>
            <a:ext cx="3358704" cy="2280919"/>
          </a:xfrm>
          <a:prstGeom prst="roundRect">
            <a:avLst>
              <a:gd name="adj" fmla="val 3446"/>
            </a:avLst>
          </a:prstGeom>
          <a:pattFill prst="pct5">
            <a:fgClr>
              <a:srgbClr val="1B1E1F"/>
            </a:fgClr>
            <a:bgClr>
              <a:schemeClr val="bg1"/>
            </a:bgClr>
          </a:pattFill>
          <a:ln w="12700">
            <a:solidFill>
              <a:srgbClr val="A6A6A6"/>
            </a:solidFill>
          </a:ln>
        </p:spPr>
        <p:txBody>
          <a:bodyPr/>
          <a:lstStyle/>
          <a:p>
            <a:endParaRPr lang="en-US"/>
          </a:p>
        </p:txBody>
      </p:sp>
      <p:sp>
        <p:nvSpPr>
          <p:cNvPr id="19" name="Picture Placeholder 2">
            <a:extLst>
              <a:ext uri="{FF2B5EF4-FFF2-40B4-BE49-F238E27FC236}">
                <a16:creationId xmlns:a16="http://schemas.microsoft.com/office/drawing/2014/main" id="{26367AA3-5DE1-4D5D-B21E-E9581768B644}"/>
              </a:ext>
            </a:extLst>
          </p:cNvPr>
          <p:cNvSpPr>
            <a:spLocks noGrp="1"/>
          </p:cNvSpPr>
          <p:nvPr>
            <p:ph type="pic" sz="quarter" idx="20"/>
          </p:nvPr>
        </p:nvSpPr>
        <p:spPr>
          <a:xfrm>
            <a:off x="4416676" y="3578012"/>
            <a:ext cx="3358647" cy="2280920"/>
          </a:xfrm>
          <a:prstGeom prst="roundRect">
            <a:avLst>
              <a:gd name="adj" fmla="val 2704"/>
            </a:avLst>
          </a:prstGeom>
          <a:pattFill prst="pct5">
            <a:fgClr>
              <a:srgbClr val="1B1E1F"/>
            </a:fgClr>
            <a:bgClr>
              <a:schemeClr val="bg1"/>
            </a:bgClr>
          </a:pattFill>
          <a:ln w="12700">
            <a:solidFill>
              <a:srgbClr val="A6A6A6"/>
            </a:solidFill>
          </a:ln>
        </p:spPr>
        <p:txBody>
          <a:bodyPr/>
          <a:lstStyle/>
          <a:p>
            <a:endParaRPr lang="en-US"/>
          </a:p>
        </p:txBody>
      </p:sp>
      <p:sp>
        <p:nvSpPr>
          <p:cNvPr id="20" name="Picture Placeholder 2">
            <a:extLst>
              <a:ext uri="{FF2B5EF4-FFF2-40B4-BE49-F238E27FC236}">
                <a16:creationId xmlns:a16="http://schemas.microsoft.com/office/drawing/2014/main" id="{48E83340-7DDE-4AC9-9F65-8CEC94B79C75}"/>
              </a:ext>
            </a:extLst>
          </p:cNvPr>
          <p:cNvSpPr>
            <a:spLocks noGrp="1"/>
          </p:cNvSpPr>
          <p:nvPr>
            <p:ph type="pic" sz="quarter" idx="21"/>
          </p:nvPr>
        </p:nvSpPr>
        <p:spPr>
          <a:xfrm>
            <a:off x="8218651" y="3578012"/>
            <a:ext cx="3358647" cy="2280920"/>
          </a:xfrm>
          <a:prstGeom prst="roundRect">
            <a:avLst>
              <a:gd name="adj" fmla="val 2611"/>
            </a:avLst>
          </a:prstGeom>
          <a:pattFill prst="pct5">
            <a:fgClr>
              <a:srgbClr val="1B1E1F"/>
            </a:fgClr>
            <a:bgClr>
              <a:schemeClr val="bg1"/>
            </a:bgClr>
          </a:pattFill>
          <a:ln w="12700">
            <a:solidFill>
              <a:srgbClr val="A6A6A6"/>
            </a:solidFill>
          </a:ln>
        </p:spPr>
        <p:txBody>
          <a:bodyPr/>
          <a:lstStyle/>
          <a:p>
            <a:endParaRPr lang="en-US"/>
          </a:p>
        </p:txBody>
      </p:sp>
      <p:sp>
        <p:nvSpPr>
          <p:cNvPr id="3" name="Slide Number Placeholder 5">
            <a:extLst>
              <a:ext uri="{FF2B5EF4-FFF2-40B4-BE49-F238E27FC236}">
                <a16:creationId xmlns:a16="http://schemas.microsoft.com/office/drawing/2014/main" id="{FD871A4A-DC37-D7BE-4DA8-05AD6D6B4636}"/>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Title 1">
            <a:extLst>
              <a:ext uri="{FF2B5EF4-FFF2-40B4-BE49-F238E27FC236}">
                <a16:creationId xmlns:a16="http://schemas.microsoft.com/office/drawing/2014/main" id="{4B3633E5-E186-91E9-0310-81466DF982AF}"/>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5" name="Footer Placeholder 5">
            <a:extLst>
              <a:ext uri="{FF2B5EF4-FFF2-40B4-BE49-F238E27FC236}">
                <a16:creationId xmlns:a16="http://schemas.microsoft.com/office/drawing/2014/main" id="{AB989F82-C49D-C976-9AB6-7DADE6B5366D}"/>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692274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ADA4481-CE05-7DB5-8E61-810380790C26}"/>
              </a:ext>
            </a:extLst>
          </p:cNvPr>
          <p:cNvSpPr>
            <a:spLocks noGrp="1"/>
          </p:cNvSpPr>
          <p:nvPr>
            <p:ph idx="16" hasCustomPrompt="1"/>
          </p:nvPr>
        </p:nvSpPr>
        <p:spPr>
          <a:xfrm>
            <a:off x="609600" y="1714632"/>
            <a:ext cx="10972800" cy="4635367"/>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4B63461-44C3-4EAF-A591-51ADB797FCE3}"/>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ACC9E15B-2057-2646-EF65-B9AF2664930E}"/>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F41E33A1-5D73-61BC-0481-F7B19D4C5E7F}"/>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4383114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8" name="Table Placeholder 5">
            <a:extLst>
              <a:ext uri="{FF2B5EF4-FFF2-40B4-BE49-F238E27FC236}">
                <a16:creationId xmlns:a16="http://schemas.microsoft.com/office/drawing/2014/main" id="{9AB1DA97-0E61-4807-B1F5-BC593512DD9B}"/>
              </a:ext>
            </a:extLst>
          </p:cNvPr>
          <p:cNvSpPr>
            <a:spLocks noGrp="1"/>
          </p:cNvSpPr>
          <p:nvPr>
            <p:ph type="tbl" sz="quarter" idx="17"/>
          </p:nvPr>
        </p:nvSpPr>
        <p:spPr>
          <a:xfrm>
            <a:off x="609600" y="1704975"/>
            <a:ext cx="10972800" cy="4629150"/>
          </a:xfrm>
        </p:spPr>
        <p:txBody>
          <a:bodyPr/>
          <a:lstStyle/>
          <a:p>
            <a:endParaRPr lang="en-US"/>
          </a:p>
        </p:txBody>
      </p:sp>
      <p:sp>
        <p:nvSpPr>
          <p:cNvPr id="6" name="Title 1">
            <a:extLst>
              <a:ext uri="{FF2B5EF4-FFF2-40B4-BE49-F238E27FC236}">
                <a16:creationId xmlns:a16="http://schemas.microsoft.com/office/drawing/2014/main" id="{4F091900-0263-4105-9966-4B9EA2C6F258}"/>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C9AF79EE-EB0D-2272-7A67-BE9AD978318D}"/>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52D11307-AF59-E1ED-8C8E-48A468151E84}"/>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1406224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600" y="2157983"/>
            <a:ext cx="5300547" cy="3913632"/>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EC0B8C7E-6041-A9A6-FF5C-44FB80B28952}"/>
              </a:ext>
            </a:extLst>
          </p:cNvPr>
          <p:cNvSpPr>
            <a:spLocks noGrp="1"/>
          </p:cNvSpPr>
          <p:nvPr>
            <p:ph idx="17" hasCustomPrompt="1"/>
          </p:nvPr>
        </p:nvSpPr>
        <p:spPr>
          <a:xfrm>
            <a:off x="6286919" y="2157983"/>
            <a:ext cx="5300547" cy="3913632"/>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58B5E2F-B9F2-4279-978E-3DF282AF7888}"/>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30307975-1C0F-9DEA-C0A1-3934EFE3A7A0}"/>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84685E12-454C-633F-29AE-43CD67F082FF}"/>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3722011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and text box">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BCB462B-1EF4-8724-51F0-725934307C75}"/>
              </a:ext>
            </a:extLst>
          </p:cNvPr>
          <p:cNvSpPr>
            <a:spLocks noGrp="1"/>
          </p:cNvSpPr>
          <p:nvPr>
            <p:ph type="pic" sz="quarter" idx="19"/>
          </p:nvPr>
        </p:nvSpPr>
        <p:spPr>
          <a:xfrm>
            <a:off x="610531" y="2144714"/>
            <a:ext cx="5299732" cy="3832225"/>
          </a:xfrm>
          <a:prstGeom prst="round2DiagRect">
            <a:avLst>
              <a:gd name="adj1" fmla="val 2867"/>
              <a:gd name="adj2" fmla="val 2112"/>
            </a:avLst>
          </a:prstGeom>
          <a:solidFill>
            <a:schemeClr val="bg1">
              <a:lumMod val="95000"/>
            </a:schemeClr>
          </a:solidFill>
        </p:spPr>
        <p:txBody>
          <a:bodyPr/>
          <a:lstStyle>
            <a:lvl1pPr marL="0" indent="0">
              <a:buNone/>
              <a:defRPr/>
            </a:lvl1pPr>
          </a:lstStyle>
          <a:p>
            <a:endParaRPr lang="en-US"/>
          </a:p>
        </p:txBody>
      </p:sp>
      <p:sp>
        <p:nvSpPr>
          <p:cNvPr id="12" name="Text Placeholder 10">
            <a:extLst>
              <a:ext uri="{FF2B5EF4-FFF2-40B4-BE49-F238E27FC236}">
                <a16:creationId xmlns:a16="http://schemas.microsoft.com/office/drawing/2014/main" id="{5451D19B-9926-46B9-BA32-8D095C2F2E7B}"/>
              </a:ext>
            </a:extLst>
          </p:cNvPr>
          <p:cNvSpPr>
            <a:spLocks noGrp="1"/>
          </p:cNvSpPr>
          <p:nvPr>
            <p:ph type="body" sz="quarter" idx="18" hasCustomPrompt="1"/>
          </p:nvPr>
        </p:nvSpPr>
        <p:spPr>
          <a:xfrm>
            <a:off x="6279479" y="2148839"/>
            <a:ext cx="5306639" cy="502920"/>
          </a:xfrm>
          <a:prstGeom prst="round2SameRect">
            <a:avLst/>
          </a:prstGeom>
          <a:noFill/>
          <a:ln>
            <a:solidFill>
              <a:srgbClr val="A6A6A6"/>
            </a:solidFill>
          </a:ln>
        </p:spPr>
        <p:txBody>
          <a:bodyPr vert="horz" wrap="square" lIns="108000" tIns="0" rIns="0" bIns="0" rtlCol="0" anchor="ctr">
            <a:noAutofit/>
          </a:bodyPr>
          <a:lstStyle>
            <a:lvl1pPr>
              <a:defRPr lang="en-US" sz="1800" b="0" i="0" dirty="0">
                <a:solidFill>
                  <a:schemeClr val="tx2"/>
                </a:solidFill>
                <a:latin typeface="Jost Medium" pitchFamily="2" charset="77"/>
                <a:ea typeface="Jost Medium" pitchFamily="2" charset="77"/>
              </a:defRPr>
            </a:lvl1pPr>
          </a:lstStyle>
          <a:p>
            <a:pPr marL="0" lvl="0" indent="0">
              <a:lnSpc>
                <a:spcPts val="1780"/>
              </a:lnSpc>
              <a:spcBef>
                <a:spcPts val="0"/>
              </a:spcBef>
              <a:buNone/>
            </a:pPr>
            <a:r>
              <a:rPr lang="en-US"/>
              <a:t>Header Text here</a:t>
            </a:r>
          </a:p>
        </p:txBody>
      </p:sp>
      <p:sp>
        <p:nvSpPr>
          <p:cNvPr id="13" name="Content Placeholder 2">
            <a:extLst>
              <a:ext uri="{FF2B5EF4-FFF2-40B4-BE49-F238E27FC236}">
                <a16:creationId xmlns:a16="http://schemas.microsoft.com/office/drawing/2014/main" id="{F4BBDF12-4353-4BB5-922C-BF8B8EFABC1F}"/>
              </a:ext>
            </a:extLst>
          </p:cNvPr>
          <p:cNvSpPr>
            <a:spLocks noGrp="1"/>
          </p:cNvSpPr>
          <p:nvPr>
            <p:ph idx="20" hasCustomPrompt="1"/>
          </p:nvPr>
        </p:nvSpPr>
        <p:spPr>
          <a:xfrm>
            <a:off x="6279479" y="2651759"/>
            <a:ext cx="5306639" cy="3419856"/>
          </a:xfrm>
          <a:prstGeom prst="round2SameRect">
            <a:avLst>
              <a:gd name="adj1" fmla="val 0"/>
              <a:gd name="adj2" fmla="val 1604"/>
            </a:avLst>
          </a:prstGeom>
          <a:ln>
            <a:solidFill>
              <a:srgbClr val="A6A6A6"/>
            </a:solidFill>
          </a:ln>
        </p:spPr>
        <p:txBody>
          <a:bodyPr lIns="109728" tIns="109728" rIns="109728"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E15D23AA-9AB0-7F32-AF03-79A30F74AD3A}"/>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Title 1">
            <a:extLst>
              <a:ext uri="{FF2B5EF4-FFF2-40B4-BE49-F238E27FC236}">
                <a16:creationId xmlns:a16="http://schemas.microsoft.com/office/drawing/2014/main" id="{D60385BF-D466-8DB6-C314-7902FB6D343A}"/>
              </a:ext>
            </a:extLst>
          </p:cNvPr>
          <p:cNvSpPr>
            <a:spLocks noGrp="1"/>
          </p:cNvSpPr>
          <p:nvPr>
            <p:ph type="title" hasCustomPrompt="1"/>
          </p:nvPr>
        </p:nvSpPr>
        <p:spPr>
          <a:xfrm>
            <a:off x="609600" y="914605"/>
            <a:ext cx="10972800" cy="603504"/>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5" name="Footer Placeholder 5">
            <a:extLst>
              <a:ext uri="{FF2B5EF4-FFF2-40B4-BE49-F238E27FC236}">
                <a16:creationId xmlns:a16="http://schemas.microsoft.com/office/drawing/2014/main" id="{DAE01BF3-96A7-92E0-96B7-78493C54DD09}"/>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1386890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and text box lar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0EA2B09-F085-8385-995D-10134F8454B5}"/>
              </a:ext>
            </a:extLst>
          </p:cNvPr>
          <p:cNvSpPr>
            <a:spLocks noGrp="1"/>
          </p:cNvSpPr>
          <p:nvPr>
            <p:ph type="pic" sz="quarter" idx="17"/>
          </p:nvPr>
        </p:nvSpPr>
        <p:spPr>
          <a:xfrm>
            <a:off x="6096000" y="0"/>
            <a:ext cx="6096000" cy="6858000"/>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09601" y="1611794"/>
            <a:ext cx="5300546" cy="465137"/>
          </a:xfrm>
        </p:spPr>
        <p:txBody>
          <a:bodyPr lIns="0" tIns="0" rIns="0" bIns="0"/>
          <a:lstStyle>
            <a:lvl1pPr marL="0" indent="0">
              <a:buNone/>
              <a:defRPr sz="2000">
                <a:solidFill>
                  <a:schemeClr val="tx1"/>
                </a:solidFill>
              </a:defRPr>
            </a:lvl1pPr>
          </a:lstStyle>
          <a:p>
            <a:pPr lvl="0"/>
            <a:r>
              <a:rPr lang="en-US"/>
              <a:t>Header text here</a:t>
            </a:r>
          </a:p>
        </p:txBody>
      </p:sp>
      <p:sp>
        <p:nvSpPr>
          <p:cNvPr id="14" name="Slide Number Placeholder 13">
            <a:extLst>
              <a:ext uri="{FF2B5EF4-FFF2-40B4-BE49-F238E27FC236}">
                <a16:creationId xmlns:a16="http://schemas.microsoft.com/office/drawing/2014/main" id="{860E03C0-B80F-6F84-A4A9-D1269CA97139}"/>
              </a:ext>
            </a:extLst>
          </p:cNvPr>
          <p:cNvSpPr>
            <a:spLocks noGrp="1"/>
          </p:cNvSpPr>
          <p:nvPr>
            <p:ph type="sldNum" sz="quarter" idx="15"/>
          </p:nvPr>
        </p:nvSpPr>
        <p:spPr>
          <a:xfrm>
            <a:off x="11526838" y="6470716"/>
            <a:ext cx="469900" cy="193369"/>
          </a:xfrm>
          <a:prstGeom prst="rect">
            <a:avLst/>
          </a:prstGeom>
        </p:spPr>
        <p:txBody>
          <a:bodyPr/>
          <a:lstStyle>
            <a:lvl1pPr>
              <a:defRPr sz="1000">
                <a:solidFill>
                  <a:schemeClr val="tx1"/>
                </a:solidFill>
              </a:defRPr>
            </a:lvl1pPr>
          </a:lstStyle>
          <a:p>
            <a:fld id="{D56C3BBE-A286-8A42-8D1F-96885F6DDE08}" type="slidenum">
              <a:rPr lang="en-US" smtClean="0"/>
              <a:pPr/>
              <a:t>‹#›</a:t>
            </a:fld>
            <a:endParaRPr lang="en-US"/>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20752" y="2244076"/>
            <a:ext cx="5289395" cy="3732979"/>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48026777-0BEA-1183-8E6F-3AD1109CCEE3}"/>
              </a:ext>
            </a:extLst>
          </p:cNvPr>
          <p:cNvSpPr>
            <a:spLocks noGrp="1"/>
          </p:cNvSpPr>
          <p:nvPr>
            <p:ph type="title" hasCustomPrompt="1"/>
          </p:nvPr>
        </p:nvSpPr>
        <p:spPr>
          <a:xfrm>
            <a:off x="609600" y="914605"/>
            <a:ext cx="5300546"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4" name="Footer Placeholder 5">
            <a:extLst>
              <a:ext uri="{FF2B5EF4-FFF2-40B4-BE49-F238E27FC236}">
                <a16:creationId xmlns:a16="http://schemas.microsoft.com/office/drawing/2014/main" id="{E4C9E19B-EF04-99F1-473E-6CA1674DECB9}"/>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474948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01">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F687B720-CC38-4AED-BC06-DE6C27E2B4B1}"/>
              </a:ext>
            </a:extLst>
          </p:cNvPr>
          <p:cNvSpPr>
            <a:spLocks noGrp="1"/>
          </p:cNvSpPr>
          <p:nvPr>
            <p:ph type="pic" sz="quarter" idx="26"/>
          </p:nvPr>
        </p:nvSpPr>
        <p:spPr>
          <a:xfrm>
            <a:off x="6096000" y="13109"/>
            <a:ext cx="6096000" cy="2230967"/>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16" name="Picture Placeholder 8">
            <a:extLst>
              <a:ext uri="{FF2B5EF4-FFF2-40B4-BE49-F238E27FC236}">
                <a16:creationId xmlns:a16="http://schemas.microsoft.com/office/drawing/2014/main" id="{86C923DA-E948-4E33-B2D3-70C8CDFFF442}"/>
              </a:ext>
            </a:extLst>
          </p:cNvPr>
          <p:cNvSpPr>
            <a:spLocks noGrp="1"/>
          </p:cNvSpPr>
          <p:nvPr>
            <p:ph type="pic" sz="quarter" idx="27"/>
          </p:nvPr>
        </p:nvSpPr>
        <p:spPr>
          <a:xfrm>
            <a:off x="6096000" y="2320413"/>
            <a:ext cx="6096000" cy="2230967"/>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17" name="Picture Placeholder 8">
            <a:extLst>
              <a:ext uri="{FF2B5EF4-FFF2-40B4-BE49-F238E27FC236}">
                <a16:creationId xmlns:a16="http://schemas.microsoft.com/office/drawing/2014/main" id="{F05EA0CC-1B37-49E7-ACFD-0E2A15004D65}"/>
              </a:ext>
            </a:extLst>
          </p:cNvPr>
          <p:cNvSpPr>
            <a:spLocks noGrp="1"/>
          </p:cNvSpPr>
          <p:nvPr>
            <p:ph type="pic" sz="quarter" idx="28"/>
          </p:nvPr>
        </p:nvSpPr>
        <p:spPr>
          <a:xfrm>
            <a:off x="6096000" y="4627715"/>
            <a:ext cx="6096000" cy="2230967"/>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09601" y="1611794"/>
            <a:ext cx="5300546" cy="465137"/>
          </a:xfrm>
        </p:spPr>
        <p:txBody>
          <a:bodyPr lIns="0" tIns="0" rIns="0" bIns="0"/>
          <a:lstStyle>
            <a:lvl1pPr marL="0" indent="0">
              <a:buNone/>
              <a:defRPr sz="2000">
                <a:solidFill>
                  <a:schemeClr val="tx1"/>
                </a:solidFill>
              </a:defRPr>
            </a:lvl1pPr>
          </a:lstStyle>
          <a:p>
            <a:pPr lvl="0"/>
            <a:r>
              <a:rPr lang="en-US"/>
              <a:t>Header text here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20752" y="2244076"/>
            <a:ext cx="5289395" cy="3732979"/>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0D1A6C9C-4075-51F8-5C13-B9AF27EAAA27}"/>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Title 1">
            <a:extLst>
              <a:ext uri="{FF2B5EF4-FFF2-40B4-BE49-F238E27FC236}">
                <a16:creationId xmlns:a16="http://schemas.microsoft.com/office/drawing/2014/main" id="{E609F224-BC45-3485-324F-91E3BB373BC1}"/>
              </a:ext>
            </a:extLst>
          </p:cNvPr>
          <p:cNvSpPr>
            <a:spLocks noGrp="1"/>
          </p:cNvSpPr>
          <p:nvPr>
            <p:ph type="title" hasCustomPrompt="1"/>
          </p:nvPr>
        </p:nvSpPr>
        <p:spPr>
          <a:xfrm>
            <a:off x="609600" y="914605"/>
            <a:ext cx="5300546"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6" name="Footer Placeholder 5">
            <a:extLst>
              <a:ext uri="{FF2B5EF4-FFF2-40B4-BE49-F238E27FC236}">
                <a16:creationId xmlns:a16="http://schemas.microsoft.com/office/drawing/2014/main" id="{454E4870-6DF0-E0A1-5CA7-07826FD4E5D4}"/>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4217549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0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0EA2B09-F085-8385-995D-10134F8454B5}"/>
              </a:ext>
            </a:extLst>
          </p:cNvPr>
          <p:cNvSpPr>
            <a:spLocks noGrp="1"/>
          </p:cNvSpPr>
          <p:nvPr>
            <p:ph type="pic" sz="quarter" idx="17"/>
          </p:nvPr>
        </p:nvSpPr>
        <p:spPr>
          <a:xfrm>
            <a:off x="0" y="0"/>
            <a:ext cx="6096000" cy="6858000"/>
          </a:xfrm>
          <a:solidFill>
            <a:schemeClr val="bg1">
              <a:lumMod val="95000"/>
            </a:schemeClr>
          </a:solidFill>
        </p:spPr>
        <p:txBody>
          <a:bodyPr/>
          <a:lstStyle>
            <a:lvl1pPr marL="0" indent="0" algn="l">
              <a:buNone/>
              <a:defRPr lang="en-US" sz="2400" b="1" i="0" kern="1200" dirty="0">
                <a:solidFill>
                  <a:schemeClr val="tx2"/>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E65AD9C8-DB6E-6E6E-A223-A118CE5C0195}"/>
              </a:ext>
            </a:extLst>
          </p:cNvPr>
          <p:cNvSpPr>
            <a:spLocks noGrp="1"/>
          </p:cNvSpPr>
          <p:nvPr>
            <p:ph type="title" hasCustomPrompt="1"/>
          </p:nvPr>
        </p:nvSpPr>
        <p:spPr>
          <a:xfrm>
            <a:off x="6510338" y="893952"/>
            <a:ext cx="5300546" cy="604456"/>
          </a:xfrm>
          <a:prstGeom prst="rect">
            <a:avLst/>
          </a:prstGeom>
        </p:spPr>
        <p:txBody>
          <a:bodyPr lIns="0" tIns="0" rIns="0" bIns="0" anchor="b" anchorCtr="0">
            <a:noAutofit/>
          </a:bodyPr>
          <a:lstStyle>
            <a:lvl1pPr marL="0" algn="l" defTabSz="914377" rtl="0" eaLnBrk="1" latinLnBrk="0" hangingPunct="1">
              <a:lnSpc>
                <a:spcPct val="90000"/>
              </a:lnSpc>
              <a:spcBef>
                <a:spcPct val="0"/>
              </a:spcBef>
              <a:buNone/>
              <a:defRPr lang="en-US" sz="2800" b="1" i="0" kern="1200" dirty="0">
                <a:solidFill>
                  <a:schemeClr val="tx2"/>
                </a:solidFill>
                <a:latin typeface="+mj-lt"/>
                <a:ea typeface="+mj-ea"/>
                <a:cs typeface="+mj-cs"/>
              </a:defRPr>
            </a:lvl1pPr>
          </a:lstStyle>
          <a:p>
            <a:r>
              <a:rPr lang="en-US"/>
              <a:t>Click to edit the title</a:t>
            </a:r>
          </a:p>
        </p:txBody>
      </p:sp>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510339" y="1611794"/>
            <a:ext cx="5300546" cy="465137"/>
          </a:xfrm>
        </p:spPr>
        <p:txBody>
          <a:bodyPr lIns="0" tIns="0" rIns="0" bIns="0"/>
          <a:lstStyle>
            <a:lvl1pPr marL="0" indent="0">
              <a:buNone/>
              <a:defRPr sz="2000">
                <a:solidFill>
                  <a:schemeClr val="tx1"/>
                </a:solidFill>
              </a:defRPr>
            </a:lvl1pPr>
          </a:lstStyle>
          <a:p>
            <a:pPr lvl="0"/>
            <a:r>
              <a:rPr lang="en-US"/>
              <a:t>Header text here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521490" y="2244076"/>
            <a:ext cx="5289395" cy="3732979"/>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5C22E0A3-2B25-0EBD-A47A-3BC20B9ADFB9}"/>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81D25633-B749-C53B-FCB2-F66C0308B2F3}"/>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41321281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03">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601" y="2157983"/>
            <a:ext cx="2124073" cy="1865967"/>
          </a:xfrm>
          <a:ln>
            <a:noFill/>
            <a:miter lim="800000"/>
          </a:ln>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439D3D50-67DA-88E2-53A8-15A7782DFAA3}"/>
              </a:ext>
            </a:extLst>
          </p:cNvPr>
          <p:cNvSpPr>
            <a:spLocks noGrp="1"/>
          </p:cNvSpPr>
          <p:nvPr>
            <p:ph type="chart" sz="quarter" idx="17"/>
          </p:nvPr>
        </p:nvSpPr>
        <p:spPr>
          <a:xfrm>
            <a:off x="2847975" y="2157983"/>
            <a:ext cx="8734425" cy="3861696"/>
          </a:xfrm>
        </p:spPr>
        <p:txBody>
          <a:bodyPr/>
          <a:lstStyle>
            <a:lvl1pPr marL="0" indent="0">
              <a:buNone/>
              <a:defRPr/>
            </a:lvl1pPr>
          </a:lstStyle>
          <a:p>
            <a:endParaRPr lang="en-US"/>
          </a:p>
        </p:txBody>
      </p:sp>
      <p:sp>
        <p:nvSpPr>
          <p:cNvPr id="9" name="Content Placeholder 2">
            <a:extLst>
              <a:ext uri="{FF2B5EF4-FFF2-40B4-BE49-F238E27FC236}">
                <a16:creationId xmlns:a16="http://schemas.microsoft.com/office/drawing/2014/main" id="{EC4E51DB-67A3-4D44-B2A4-899A02AD37E1}"/>
              </a:ext>
            </a:extLst>
          </p:cNvPr>
          <p:cNvSpPr>
            <a:spLocks noGrp="1"/>
          </p:cNvSpPr>
          <p:nvPr>
            <p:ph idx="18" hasCustomPrompt="1"/>
          </p:nvPr>
        </p:nvSpPr>
        <p:spPr>
          <a:xfrm>
            <a:off x="609601" y="4153712"/>
            <a:ext cx="2124073" cy="1865967"/>
          </a:xfrm>
          <a:ln>
            <a:noFill/>
            <a:miter lim="800000"/>
          </a:ln>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86EBA9A-B4DF-4A31-8C34-2EA6BD9DE351}"/>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1CA226D8-7510-0538-EB8A-059B3628CA0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6F6B4E56-AA92-9282-C172-309E5A5ED2D6}"/>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912443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D9C8-DB6E-6E6E-A223-A118CE5C0195}"/>
              </a:ext>
            </a:extLst>
          </p:cNvPr>
          <p:cNvSpPr>
            <a:spLocks noGrp="1"/>
          </p:cNvSpPr>
          <p:nvPr>
            <p:ph type="title" hasCustomPrompt="1"/>
          </p:nvPr>
        </p:nvSpPr>
        <p:spPr>
          <a:xfrm>
            <a:off x="6098495" y="1303173"/>
            <a:ext cx="5725205" cy="604455"/>
          </a:xfrm>
          <a:prstGeom prst="rect">
            <a:avLst/>
          </a:prstGeom>
        </p:spPr>
        <p:txBody>
          <a:bodyPr lIns="0" tIns="0" rIns="0" bIns="0" anchor="t" anchorCtr="0">
            <a:noAutofit/>
          </a:bodyPr>
          <a:lstStyle>
            <a:lvl1pPr algn="l">
              <a:defRPr sz="2800" b="1">
                <a:solidFill>
                  <a:schemeClr val="tx2"/>
                </a:solidFill>
              </a:defRPr>
            </a:lvl1pPr>
          </a:lstStyle>
          <a:p>
            <a:r>
              <a:rPr lang="en-US"/>
              <a:t>Click to edit the title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6000" y="2122289"/>
            <a:ext cx="5725204" cy="3913632"/>
          </a:xfrm>
        </p:spPr>
        <p:txBody>
          <a:bodyPr lIns="0" tIns="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5">
            <a:extLst>
              <a:ext uri="{FF2B5EF4-FFF2-40B4-BE49-F238E27FC236}">
                <a16:creationId xmlns:a16="http://schemas.microsoft.com/office/drawing/2014/main" id="{E0194C68-3587-4B8E-9239-A4A9E88F507A}"/>
              </a:ext>
            </a:extLst>
          </p:cNvPr>
          <p:cNvSpPr>
            <a:spLocks noGrp="1"/>
          </p:cNvSpPr>
          <p:nvPr>
            <p:ph type="pic" sz="quarter" idx="33"/>
          </p:nvPr>
        </p:nvSpPr>
        <p:spPr>
          <a:xfrm>
            <a:off x="855932" y="1145118"/>
            <a:ext cx="1568449" cy="1587500"/>
          </a:xfrm>
        </p:spPr>
        <p:txBody>
          <a:bodyPr/>
          <a:lstStyle/>
          <a:p>
            <a:endParaRPr lang="en-US"/>
          </a:p>
        </p:txBody>
      </p:sp>
      <p:sp>
        <p:nvSpPr>
          <p:cNvPr id="24" name="Picture Placeholder 5">
            <a:extLst>
              <a:ext uri="{FF2B5EF4-FFF2-40B4-BE49-F238E27FC236}">
                <a16:creationId xmlns:a16="http://schemas.microsoft.com/office/drawing/2014/main" id="{8D3C60F4-9FAE-4665-AAC0-38F138539E1F}"/>
              </a:ext>
            </a:extLst>
          </p:cNvPr>
          <p:cNvSpPr>
            <a:spLocks noGrp="1"/>
          </p:cNvSpPr>
          <p:nvPr>
            <p:ph type="pic" sz="quarter" idx="34"/>
          </p:nvPr>
        </p:nvSpPr>
        <p:spPr>
          <a:xfrm>
            <a:off x="2497162" y="1145118"/>
            <a:ext cx="1568449" cy="1587500"/>
          </a:xfrm>
        </p:spPr>
        <p:txBody>
          <a:bodyPr/>
          <a:lstStyle/>
          <a:p>
            <a:endParaRPr lang="en-US"/>
          </a:p>
        </p:txBody>
      </p:sp>
      <p:sp>
        <p:nvSpPr>
          <p:cNvPr id="25" name="Picture Placeholder 5">
            <a:extLst>
              <a:ext uri="{FF2B5EF4-FFF2-40B4-BE49-F238E27FC236}">
                <a16:creationId xmlns:a16="http://schemas.microsoft.com/office/drawing/2014/main" id="{E64BA16B-9F1E-41DE-8857-0540B569F392}"/>
              </a:ext>
            </a:extLst>
          </p:cNvPr>
          <p:cNvSpPr>
            <a:spLocks noGrp="1"/>
          </p:cNvSpPr>
          <p:nvPr>
            <p:ph type="pic" sz="quarter" idx="35"/>
          </p:nvPr>
        </p:nvSpPr>
        <p:spPr>
          <a:xfrm>
            <a:off x="4138393" y="1145118"/>
            <a:ext cx="1568449" cy="1587500"/>
          </a:xfrm>
        </p:spPr>
        <p:txBody>
          <a:bodyPr/>
          <a:lstStyle/>
          <a:p>
            <a:endParaRPr lang="en-US"/>
          </a:p>
        </p:txBody>
      </p:sp>
      <p:sp>
        <p:nvSpPr>
          <p:cNvPr id="26" name="Picture Placeholder 5">
            <a:extLst>
              <a:ext uri="{FF2B5EF4-FFF2-40B4-BE49-F238E27FC236}">
                <a16:creationId xmlns:a16="http://schemas.microsoft.com/office/drawing/2014/main" id="{D9757E0D-D909-46E2-8486-9A4C0EAFA4BF}"/>
              </a:ext>
            </a:extLst>
          </p:cNvPr>
          <p:cNvSpPr>
            <a:spLocks noGrp="1"/>
          </p:cNvSpPr>
          <p:nvPr>
            <p:ph type="pic" sz="quarter" idx="36"/>
          </p:nvPr>
        </p:nvSpPr>
        <p:spPr>
          <a:xfrm>
            <a:off x="855932" y="2801979"/>
            <a:ext cx="1568449" cy="1587500"/>
          </a:xfrm>
        </p:spPr>
        <p:txBody>
          <a:bodyPr/>
          <a:lstStyle/>
          <a:p>
            <a:endParaRPr lang="en-US"/>
          </a:p>
        </p:txBody>
      </p:sp>
      <p:sp>
        <p:nvSpPr>
          <p:cNvPr id="27" name="Picture Placeholder 5">
            <a:extLst>
              <a:ext uri="{FF2B5EF4-FFF2-40B4-BE49-F238E27FC236}">
                <a16:creationId xmlns:a16="http://schemas.microsoft.com/office/drawing/2014/main" id="{C15A4FC3-1D2C-496D-A9B4-C1A011630E2A}"/>
              </a:ext>
            </a:extLst>
          </p:cNvPr>
          <p:cNvSpPr>
            <a:spLocks noGrp="1"/>
          </p:cNvSpPr>
          <p:nvPr>
            <p:ph type="pic" sz="quarter" idx="37"/>
          </p:nvPr>
        </p:nvSpPr>
        <p:spPr>
          <a:xfrm>
            <a:off x="2497162" y="2801979"/>
            <a:ext cx="1568449" cy="1587500"/>
          </a:xfrm>
        </p:spPr>
        <p:txBody>
          <a:bodyPr/>
          <a:lstStyle/>
          <a:p>
            <a:endParaRPr lang="en-US"/>
          </a:p>
        </p:txBody>
      </p:sp>
      <p:sp>
        <p:nvSpPr>
          <p:cNvPr id="28" name="Picture Placeholder 5">
            <a:extLst>
              <a:ext uri="{FF2B5EF4-FFF2-40B4-BE49-F238E27FC236}">
                <a16:creationId xmlns:a16="http://schemas.microsoft.com/office/drawing/2014/main" id="{50DC8F09-B405-4F8A-AC7D-42EDBF25B538}"/>
              </a:ext>
            </a:extLst>
          </p:cNvPr>
          <p:cNvSpPr>
            <a:spLocks noGrp="1"/>
          </p:cNvSpPr>
          <p:nvPr>
            <p:ph type="pic" sz="quarter" idx="38"/>
          </p:nvPr>
        </p:nvSpPr>
        <p:spPr>
          <a:xfrm>
            <a:off x="4138393" y="2801979"/>
            <a:ext cx="1568449" cy="1587500"/>
          </a:xfrm>
        </p:spPr>
        <p:txBody>
          <a:bodyPr/>
          <a:lstStyle/>
          <a:p>
            <a:endParaRPr lang="en-US"/>
          </a:p>
        </p:txBody>
      </p:sp>
      <p:sp>
        <p:nvSpPr>
          <p:cNvPr id="29" name="Picture Placeholder 5">
            <a:extLst>
              <a:ext uri="{FF2B5EF4-FFF2-40B4-BE49-F238E27FC236}">
                <a16:creationId xmlns:a16="http://schemas.microsoft.com/office/drawing/2014/main" id="{A23A3E99-2410-40E7-84D4-3F6773682148}"/>
              </a:ext>
            </a:extLst>
          </p:cNvPr>
          <p:cNvSpPr>
            <a:spLocks noGrp="1"/>
          </p:cNvSpPr>
          <p:nvPr>
            <p:ph type="pic" sz="quarter" idx="39"/>
          </p:nvPr>
        </p:nvSpPr>
        <p:spPr>
          <a:xfrm>
            <a:off x="855932" y="4448421"/>
            <a:ext cx="1568449" cy="1587500"/>
          </a:xfrm>
        </p:spPr>
        <p:txBody>
          <a:bodyPr/>
          <a:lstStyle/>
          <a:p>
            <a:endParaRPr lang="en-US"/>
          </a:p>
        </p:txBody>
      </p:sp>
      <p:sp>
        <p:nvSpPr>
          <p:cNvPr id="30" name="Picture Placeholder 5">
            <a:extLst>
              <a:ext uri="{FF2B5EF4-FFF2-40B4-BE49-F238E27FC236}">
                <a16:creationId xmlns:a16="http://schemas.microsoft.com/office/drawing/2014/main" id="{71516599-7887-4B3C-AD4A-EE07C64EEB07}"/>
              </a:ext>
            </a:extLst>
          </p:cNvPr>
          <p:cNvSpPr>
            <a:spLocks noGrp="1"/>
          </p:cNvSpPr>
          <p:nvPr>
            <p:ph type="pic" sz="quarter" idx="40"/>
          </p:nvPr>
        </p:nvSpPr>
        <p:spPr>
          <a:xfrm>
            <a:off x="2497162" y="4448421"/>
            <a:ext cx="1568449" cy="1587500"/>
          </a:xfrm>
        </p:spPr>
        <p:txBody>
          <a:bodyPr/>
          <a:lstStyle/>
          <a:p>
            <a:endParaRPr lang="en-US"/>
          </a:p>
        </p:txBody>
      </p:sp>
      <p:sp>
        <p:nvSpPr>
          <p:cNvPr id="31" name="Picture Placeholder 5">
            <a:extLst>
              <a:ext uri="{FF2B5EF4-FFF2-40B4-BE49-F238E27FC236}">
                <a16:creationId xmlns:a16="http://schemas.microsoft.com/office/drawing/2014/main" id="{69341951-CCBD-4F61-AC7F-A86A808FDC38}"/>
              </a:ext>
            </a:extLst>
          </p:cNvPr>
          <p:cNvSpPr>
            <a:spLocks noGrp="1"/>
          </p:cNvSpPr>
          <p:nvPr>
            <p:ph type="pic" sz="quarter" idx="41"/>
          </p:nvPr>
        </p:nvSpPr>
        <p:spPr>
          <a:xfrm>
            <a:off x="4138393" y="4448421"/>
            <a:ext cx="1568449" cy="1587500"/>
          </a:xfrm>
        </p:spPr>
        <p:txBody>
          <a:bodyPr/>
          <a:lstStyle/>
          <a:p>
            <a:endParaRPr lang="en-US"/>
          </a:p>
        </p:txBody>
      </p:sp>
      <p:sp>
        <p:nvSpPr>
          <p:cNvPr id="3" name="Slide Number Placeholder 5">
            <a:extLst>
              <a:ext uri="{FF2B5EF4-FFF2-40B4-BE49-F238E27FC236}">
                <a16:creationId xmlns:a16="http://schemas.microsoft.com/office/drawing/2014/main" id="{CEEBA6A6-7B76-DAD6-D8FB-2073DC9550D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F3BC1467-47A1-2212-212E-A0F7AEDB98C5}"/>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758221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ransitional White Picture 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461AA6-9479-1E32-1F32-D0A60C2F2A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D5468906-C35F-49E1-846B-2987D1E11F3B}"/>
              </a:ext>
            </a:extLst>
          </p:cNvPr>
          <p:cNvSpPr/>
          <p:nvPr userDrawn="1"/>
        </p:nvSpPr>
        <p:spPr>
          <a:xfrm>
            <a:off x="-8917" y="0"/>
            <a:ext cx="12192000" cy="6858000"/>
          </a:xfrm>
          <a:prstGeom prst="rect">
            <a:avLst/>
          </a:prstGeom>
          <a:gradFill>
            <a:gsLst>
              <a:gs pos="85000">
                <a:schemeClr val="bg1">
                  <a:alpha val="27000"/>
                </a:schemeClr>
              </a:gs>
              <a:gs pos="100000">
                <a:schemeClr val="bg1">
                  <a:alpha val="0"/>
                </a:schemeClr>
              </a:gs>
              <a:gs pos="47000">
                <a:schemeClr val="bg1">
                  <a:alpha val="66541"/>
                </a:schemeClr>
              </a:gs>
              <a:gs pos="505">
                <a:schemeClr val="bg1">
                  <a:alpha val="84558"/>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458C198-1B41-497F-81FC-007FEF03C62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2" name="Title 1">
            <a:extLst>
              <a:ext uri="{FF2B5EF4-FFF2-40B4-BE49-F238E27FC236}">
                <a16:creationId xmlns:a16="http://schemas.microsoft.com/office/drawing/2014/main" id="{E1F49E5C-9516-315C-4B8E-2F954E13BC7A}"/>
              </a:ext>
            </a:extLst>
          </p:cNvPr>
          <p:cNvSpPr>
            <a:spLocks noGrp="1"/>
          </p:cNvSpPr>
          <p:nvPr>
            <p:ph type="ctrTitle"/>
          </p:nvPr>
        </p:nvSpPr>
        <p:spPr>
          <a:xfrm>
            <a:off x="609599" y="2695475"/>
            <a:ext cx="6553201" cy="1665540"/>
          </a:xfr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Master title style</a:t>
            </a:r>
          </a:p>
        </p:txBody>
      </p:sp>
      <p:sp>
        <p:nvSpPr>
          <p:cNvPr id="9" name="Slide Number Placeholder 5">
            <a:extLst>
              <a:ext uri="{FF2B5EF4-FFF2-40B4-BE49-F238E27FC236}">
                <a16:creationId xmlns:a16="http://schemas.microsoft.com/office/drawing/2014/main" id="{AB92DDA6-3983-3608-1FB9-230427C6D470}"/>
              </a:ext>
            </a:extLst>
          </p:cNvPr>
          <p:cNvSpPr>
            <a:spLocks noGrp="1"/>
          </p:cNvSpPr>
          <p:nvPr>
            <p:ph type="sldNum" sz="quarter" idx="4"/>
          </p:nvPr>
        </p:nvSpPr>
        <p:spPr>
          <a:xfrm>
            <a:off x="11518899" y="6461431"/>
            <a:ext cx="469900" cy="193369"/>
          </a:xfrm>
          <a:prstGeom prst="rect">
            <a:avLst/>
          </a:prstGeom>
        </p:spPr>
        <p:txBody>
          <a:bodyPr vert="horz" wrap="square" lIns="0" tIns="0" rIns="0" bIns="0" rtlCol="0" anchor="b" anchorCtr="0"/>
          <a:lstStyle>
            <a:lvl1pPr algn="r">
              <a:defRPr sz="1000" b="1" i="0">
                <a:solidFill>
                  <a:schemeClr val="tx1"/>
                </a:solidFill>
                <a:latin typeface="Jost Medium" pitchFamily="2" charset="77"/>
                <a:ea typeface="Jost Medium" pitchFamily="2" charset="77"/>
              </a:defRPr>
            </a:lvl1pPr>
          </a:lstStyle>
          <a:p>
            <a:fld id="{D56C3BBE-A286-8A42-8D1F-96885F6DDE08}" type="slidenum">
              <a:rPr lang="en-US" smtClean="0"/>
              <a:pPr/>
              <a:t>‹#›</a:t>
            </a:fld>
            <a:endParaRPr lang="en-US"/>
          </a:p>
        </p:txBody>
      </p:sp>
      <p:sp>
        <p:nvSpPr>
          <p:cNvPr id="10" name="Footer Placeholder 5">
            <a:extLst>
              <a:ext uri="{FF2B5EF4-FFF2-40B4-BE49-F238E27FC236}">
                <a16:creationId xmlns:a16="http://schemas.microsoft.com/office/drawing/2014/main" id="{BD94B57F-13A5-4206-2CBB-6A93A8B52EB8}"/>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Jost Medium" pitchFamily="2" charset="77"/>
                <a:ea typeface="Jost Medium" pitchFamily="2" charset="77"/>
              </a:defRPr>
            </a:lvl1pPr>
          </a:lstStyle>
          <a:p>
            <a:r>
              <a:rPr lang="en-US"/>
              <a:t>NCR </a:t>
            </a:r>
            <a:r>
              <a:rPr lang="en-US" err="1"/>
              <a:t>Voyix</a:t>
            </a:r>
            <a:r>
              <a:rPr lang="en-US"/>
              <a:t> Confidential</a:t>
            </a:r>
          </a:p>
        </p:txBody>
      </p:sp>
    </p:spTree>
    <p:extLst>
      <p:ext uri="{BB962C8B-B14F-4D97-AF65-F5344CB8AC3E}">
        <p14:creationId xmlns:p14="http://schemas.microsoft.com/office/powerpoint/2010/main" val="3058412286"/>
      </p:ext>
    </p:extLst>
  </p:cSld>
  <p:clrMapOvr>
    <a:masterClrMapping/>
  </p:clrMapOvr>
  <p:extLst>
    <p:ext uri="{DCECCB84-F9BA-43D5-87BE-67443E8EF086}">
      <p15:sldGuideLst xmlns:p15="http://schemas.microsoft.com/office/powerpoint/2012/main">
        <p15:guide id="1" orient="horz" pos="264"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05">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5BA1176-0EAE-441E-811B-2BDFD4AEEDFB}"/>
              </a:ext>
            </a:extLst>
          </p:cNvPr>
          <p:cNvSpPr>
            <a:spLocks noGrp="1"/>
          </p:cNvSpPr>
          <p:nvPr>
            <p:ph idx="16" hasCustomPrompt="1"/>
          </p:nvPr>
        </p:nvSpPr>
        <p:spPr>
          <a:xfrm>
            <a:off x="620752" y="1828800"/>
            <a:ext cx="5475248" cy="3935577"/>
          </a:xfrm>
        </p:spPr>
        <p:txBody>
          <a:bodyPr lIns="0" tIns="0" rIns="0" bIns="0"/>
          <a:lstStyle>
            <a:lvl1pPr marL="0" indent="0">
              <a:lnSpc>
                <a:spcPct val="100000"/>
              </a:lnSpc>
              <a:buClr>
                <a:schemeClr val="tx2"/>
              </a:buClr>
              <a:buFontTx/>
              <a:buNone/>
              <a:defRPr sz="1500">
                <a:solidFill>
                  <a:schemeClr val="tx1"/>
                </a:solidFill>
              </a:defRPr>
            </a:lvl1pPr>
            <a:lvl2pPr marL="234945" indent="0">
              <a:buClr>
                <a:schemeClr val="tx2"/>
              </a:buClr>
              <a:buFontTx/>
              <a:buNone/>
              <a:tabLst/>
              <a:defRPr sz="1600">
                <a:solidFill>
                  <a:schemeClr val="tx1"/>
                </a:solidFill>
              </a:defRPr>
            </a:lvl2pPr>
            <a:lvl3pPr marL="515926" indent="0">
              <a:buClr>
                <a:schemeClr val="tx2"/>
              </a:buClr>
              <a:buFontTx/>
              <a:buNone/>
              <a:tabLst/>
              <a:defRPr sz="1400">
                <a:solidFill>
                  <a:schemeClr val="tx1"/>
                </a:solidFill>
              </a:defRPr>
            </a:lvl3pPr>
            <a:lvl4pPr marL="744518" indent="0">
              <a:buClr>
                <a:schemeClr val="tx2"/>
              </a:buClr>
              <a:buFontTx/>
              <a:buNone/>
              <a:tabLst/>
              <a:defRPr sz="1200">
                <a:solidFill>
                  <a:schemeClr val="tx1"/>
                </a:solidFill>
              </a:defRPr>
            </a:lvl4pPr>
            <a:lvl5pPr marL="971525" indent="0">
              <a:buClr>
                <a:schemeClr val="tx2"/>
              </a:buClr>
              <a:buFontTx/>
              <a:buNone/>
              <a:tabLst/>
              <a:defRPr sz="1000">
                <a:solidFill>
                  <a:schemeClr val="tx1"/>
                </a:solidFill>
              </a:defRPr>
            </a:lvl5pPr>
          </a:lstStyle>
          <a:p>
            <a:pPr lvl="0"/>
            <a:r>
              <a:rPr lang="en-US"/>
              <a:t>Click to edit master text styles</a:t>
            </a:r>
          </a:p>
        </p:txBody>
      </p:sp>
      <p:sp>
        <p:nvSpPr>
          <p:cNvPr id="15" name="Slide Number Placeholder 5">
            <a:extLst>
              <a:ext uri="{FF2B5EF4-FFF2-40B4-BE49-F238E27FC236}">
                <a16:creationId xmlns:a16="http://schemas.microsoft.com/office/drawing/2014/main" id="{8EDC06E4-A73E-40F2-A1D8-D7C29710BE8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6" name="Title 1">
            <a:extLst>
              <a:ext uri="{FF2B5EF4-FFF2-40B4-BE49-F238E27FC236}">
                <a16:creationId xmlns:a16="http://schemas.microsoft.com/office/drawing/2014/main" id="{19B9F840-8A09-4DE0-9BB4-AEC0F2927DA6}"/>
              </a:ext>
            </a:extLst>
          </p:cNvPr>
          <p:cNvSpPr>
            <a:spLocks noGrp="1"/>
          </p:cNvSpPr>
          <p:nvPr>
            <p:ph type="title" hasCustomPrompt="1"/>
          </p:nvPr>
        </p:nvSpPr>
        <p:spPr>
          <a:xfrm>
            <a:off x="609600" y="914400"/>
            <a:ext cx="5486400" cy="604455"/>
          </a:xfrm>
          <a:prstGeom prst="rect">
            <a:avLst/>
          </a:prstGeom>
        </p:spPr>
        <p:txBody>
          <a:bodyPr lIns="0" tIns="0" rIns="0" bIns="0" anchor="b" anchorCtr="0">
            <a:noAutofit/>
          </a:bodyPr>
          <a:lstStyle>
            <a:lvl1pPr algn="l">
              <a:defRPr sz="2800" b="1">
                <a:solidFill>
                  <a:schemeClr val="tx2"/>
                </a:solidFill>
              </a:defRPr>
            </a:lvl1pPr>
          </a:lstStyle>
          <a:p>
            <a:r>
              <a:rPr lang="en-US"/>
              <a:t>Click to edit the title</a:t>
            </a:r>
          </a:p>
        </p:txBody>
      </p:sp>
      <p:sp>
        <p:nvSpPr>
          <p:cNvPr id="2" name="Footer Placeholder 5">
            <a:extLst>
              <a:ext uri="{FF2B5EF4-FFF2-40B4-BE49-F238E27FC236}">
                <a16:creationId xmlns:a16="http://schemas.microsoft.com/office/drawing/2014/main" id="{24208952-57C7-C1F5-B172-CC410C0E6AE6}"/>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77500277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06">
    <p:spTree>
      <p:nvGrpSpPr>
        <p:cNvPr id="1" name=""/>
        <p:cNvGrpSpPr/>
        <p:nvPr/>
      </p:nvGrpSpPr>
      <p:grpSpPr>
        <a:xfrm>
          <a:off x="0" y="0"/>
          <a:ext cx="0" cy="0"/>
          <a:chOff x="0" y="0"/>
          <a:chExt cx="0" cy="0"/>
        </a:xfrm>
      </p:grpSpPr>
      <p:sp>
        <p:nvSpPr>
          <p:cNvPr id="16" name="Picture Placeholder 12">
            <a:extLst>
              <a:ext uri="{FF2B5EF4-FFF2-40B4-BE49-F238E27FC236}">
                <a16:creationId xmlns:a16="http://schemas.microsoft.com/office/drawing/2014/main" id="{C6491405-53C7-44EA-94C5-6AD0071ED5E5}"/>
              </a:ext>
            </a:extLst>
          </p:cNvPr>
          <p:cNvSpPr>
            <a:spLocks noGrp="1"/>
          </p:cNvSpPr>
          <p:nvPr>
            <p:ph type="pic" sz="quarter" idx="13"/>
          </p:nvPr>
        </p:nvSpPr>
        <p:spPr>
          <a:xfrm>
            <a:off x="9422669" y="2032391"/>
            <a:ext cx="2226437" cy="2226437"/>
          </a:xfrm>
          <a:prstGeom prst="roundRect">
            <a:avLst>
              <a:gd name="adj" fmla="val 6399"/>
            </a:avLst>
          </a:prstGeom>
          <a:pattFill prst="pct5">
            <a:fgClr>
              <a:srgbClr val="00042A"/>
            </a:fgClr>
            <a:bgClr>
              <a:schemeClr val="bg1"/>
            </a:bgClr>
          </a:pattFill>
          <a:ln w="25400">
            <a:solidFill>
              <a:srgbClr val="A6A6A6"/>
            </a:solidFill>
          </a:ln>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17" name="Picture Placeholder 10">
            <a:extLst>
              <a:ext uri="{FF2B5EF4-FFF2-40B4-BE49-F238E27FC236}">
                <a16:creationId xmlns:a16="http://schemas.microsoft.com/office/drawing/2014/main" id="{D2752FB5-4064-401C-9F71-86C4D34E9700}"/>
              </a:ext>
            </a:extLst>
          </p:cNvPr>
          <p:cNvSpPr>
            <a:spLocks noGrp="1"/>
          </p:cNvSpPr>
          <p:nvPr>
            <p:ph type="pic" sz="quarter" idx="14"/>
          </p:nvPr>
        </p:nvSpPr>
        <p:spPr>
          <a:xfrm>
            <a:off x="6456886" y="2032392"/>
            <a:ext cx="2226437" cy="2226437"/>
          </a:xfrm>
          <a:prstGeom prst="roundRect">
            <a:avLst>
              <a:gd name="adj" fmla="val 8111"/>
            </a:avLst>
          </a:prstGeom>
          <a:pattFill prst="pct5">
            <a:fgClr>
              <a:srgbClr val="00042A"/>
            </a:fgClr>
            <a:bgClr>
              <a:schemeClr val="bg1"/>
            </a:bgClr>
          </a:pattFill>
          <a:ln w="25400">
            <a:solidFill>
              <a:srgbClr val="A6A6A6"/>
            </a:solidFill>
          </a:ln>
        </p:spPr>
        <p:txBody>
          <a:bodyPr vert="horz" wrap="square" lIns="0" tIns="0" rIns="0" bIns="0" rtlCol="0">
            <a:noAutofit/>
          </a:bodyPr>
          <a:lstStyle>
            <a:lvl1pPr>
              <a:defRPr lang="en-US" sz="1100">
                <a:latin typeface="Arial" panose="020B0604020202020204" pitchFamily="34" charset="0"/>
                <a:cs typeface="Arial" panose="020B0604020202020204" pitchFamily="34" charset="0"/>
              </a:defRPr>
            </a:lvl1pPr>
          </a:lstStyle>
          <a:p>
            <a:pPr lvl="0"/>
            <a:endParaRPr lang="en-US"/>
          </a:p>
        </p:txBody>
      </p:sp>
      <p:sp>
        <p:nvSpPr>
          <p:cNvPr id="18" name="Picture Placeholder 8">
            <a:extLst>
              <a:ext uri="{FF2B5EF4-FFF2-40B4-BE49-F238E27FC236}">
                <a16:creationId xmlns:a16="http://schemas.microsoft.com/office/drawing/2014/main" id="{40E60CC8-D654-43C9-B15B-BDA2CBFAE0C9}"/>
              </a:ext>
            </a:extLst>
          </p:cNvPr>
          <p:cNvSpPr>
            <a:spLocks noGrp="1"/>
          </p:cNvSpPr>
          <p:nvPr>
            <p:ph type="pic" sz="quarter" idx="15"/>
          </p:nvPr>
        </p:nvSpPr>
        <p:spPr>
          <a:xfrm>
            <a:off x="3529199" y="2032391"/>
            <a:ext cx="2226437" cy="2226437"/>
          </a:xfrm>
          <a:prstGeom prst="roundRect">
            <a:avLst>
              <a:gd name="adj" fmla="val 7540"/>
            </a:avLst>
          </a:prstGeom>
          <a:pattFill prst="pct5">
            <a:fgClr>
              <a:srgbClr val="00042A"/>
            </a:fgClr>
            <a:bgClr>
              <a:schemeClr val="bg1"/>
            </a:bgClr>
          </a:pattFill>
          <a:ln w="25400">
            <a:solidFill>
              <a:srgbClr val="A6A6A6"/>
            </a:solidFill>
          </a:ln>
        </p:spPr>
        <p:txBody>
          <a:bodyPr vert="horz" wrap="square" lIns="0" tIns="0" rIns="0" bIns="0" rtlCol="0">
            <a:noAutofit/>
          </a:bodyPr>
          <a:lstStyle>
            <a:lvl1pPr>
              <a:defRPr lang="en-US" sz="1100">
                <a:latin typeface="Arial" panose="020B0604020202020204" pitchFamily="34" charset="0"/>
                <a:cs typeface="Arial" panose="020B0604020202020204" pitchFamily="34" charset="0"/>
              </a:defRPr>
            </a:lvl1pPr>
          </a:lstStyle>
          <a:p>
            <a:pPr lvl="0"/>
            <a:endParaRPr lang="en-US"/>
          </a:p>
        </p:txBody>
      </p:sp>
      <p:sp>
        <p:nvSpPr>
          <p:cNvPr id="19" name="Picture Placeholder 6">
            <a:extLst>
              <a:ext uri="{FF2B5EF4-FFF2-40B4-BE49-F238E27FC236}">
                <a16:creationId xmlns:a16="http://schemas.microsoft.com/office/drawing/2014/main" id="{B5157FA0-966E-47A9-8533-2AD315B4DA97}"/>
              </a:ext>
            </a:extLst>
          </p:cNvPr>
          <p:cNvSpPr>
            <a:spLocks noGrp="1"/>
          </p:cNvSpPr>
          <p:nvPr>
            <p:ph type="pic" sz="quarter" idx="16"/>
          </p:nvPr>
        </p:nvSpPr>
        <p:spPr>
          <a:xfrm>
            <a:off x="609600" y="2032392"/>
            <a:ext cx="2226437" cy="2226437"/>
          </a:xfrm>
          <a:prstGeom prst="roundRect">
            <a:avLst>
              <a:gd name="adj" fmla="val 8111"/>
            </a:avLst>
          </a:prstGeom>
          <a:pattFill prst="pct5">
            <a:fgClr>
              <a:srgbClr val="00042A"/>
            </a:fgClr>
            <a:bgClr>
              <a:schemeClr val="bg1"/>
            </a:bgClr>
          </a:pattFill>
          <a:ln w="25400">
            <a:solidFill>
              <a:srgbClr val="A6A6A6"/>
            </a:solidFill>
          </a:ln>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20" name="Content Placeholder 11">
            <a:extLst>
              <a:ext uri="{FF2B5EF4-FFF2-40B4-BE49-F238E27FC236}">
                <a16:creationId xmlns:a16="http://schemas.microsoft.com/office/drawing/2014/main" id="{EEBD73D6-FE5F-4192-AF50-0D3404BDC490}"/>
              </a:ext>
            </a:extLst>
          </p:cNvPr>
          <p:cNvSpPr>
            <a:spLocks noGrp="1"/>
          </p:cNvSpPr>
          <p:nvPr>
            <p:ph sz="quarter" idx="17"/>
          </p:nvPr>
        </p:nvSpPr>
        <p:spPr>
          <a:xfrm>
            <a:off x="617567" y="4459521"/>
            <a:ext cx="2218471" cy="347697"/>
          </a:xfrm>
        </p:spPr>
        <p:txBody>
          <a:bodyPr tIns="0" rIns="0" bIns="0" anchor="ctr" anchorCtr="0">
            <a:noAutofit/>
          </a:bodyPr>
          <a:lstStyle>
            <a:lvl1pPr marL="0" indent="0" algn="ctr">
              <a:lnSpc>
                <a:spcPct val="100000"/>
              </a:lnSpc>
              <a:buFontTx/>
              <a:buNone/>
              <a:defRPr sz="1867" b="0">
                <a:solidFill>
                  <a:schemeClr val="tx1"/>
                </a:solidFill>
              </a:defRPr>
            </a:lvl1pPr>
            <a:lvl2pPr marL="243827" indent="0">
              <a:buNone/>
              <a:defRPr/>
            </a:lvl2pPr>
          </a:lstStyle>
          <a:p>
            <a:pPr lvl="0"/>
            <a:r>
              <a:rPr lang="en-US"/>
              <a:t>Click to edit</a:t>
            </a:r>
          </a:p>
        </p:txBody>
      </p:sp>
      <p:sp>
        <p:nvSpPr>
          <p:cNvPr id="21" name="Content Placeholder 11">
            <a:extLst>
              <a:ext uri="{FF2B5EF4-FFF2-40B4-BE49-F238E27FC236}">
                <a16:creationId xmlns:a16="http://schemas.microsoft.com/office/drawing/2014/main" id="{E33406A7-33A2-42BA-A0B7-0C983944DCCE}"/>
              </a:ext>
            </a:extLst>
          </p:cNvPr>
          <p:cNvSpPr>
            <a:spLocks noGrp="1"/>
          </p:cNvSpPr>
          <p:nvPr>
            <p:ph sz="quarter" idx="18" hasCustomPrompt="1"/>
          </p:nvPr>
        </p:nvSpPr>
        <p:spPr>
          <a:xfrm>
            <a:off x="609602" y="4825593"/>
            <a:ext cx="2243165" cy="279808"/>
          </a:xfrm>
        </p:spPr>
        <p:txBody>
          <a:bodyPr tIns="0" rIns="0" bIns="0">
            <a:noAutofit/>
          </a:bodyPr>
          <a:lstStyle>
            <a:lvl1pPr marL="0" indent="0" algn="ctr">
              <a:lnSpc>
                <a:spcPct val="150000"/>
              </a:lnSpc>
              <a:buFontTx/>
              <a:buNone/>
              <a:defRPr sz="1200">
                <a:solidFill>
                  <a:schemeClr val="tx1"/>
                </a:solidFill>
              </a:defRPr>
            </a:lvl1pPr>
            <a:lvl2pPr marL="243827" indent="0">
              <a:buNone/>
              <a:defRPr/>
            </a:lvl2pPr>
          </a:lstStyle>
          <a:p>
            <a:pPr lvl="0"/>
            <a:r>
              <a:rPr lang="en-US"/>
              <a:t>Click to edit master text styles</a:t>
            </a:r>
          </a:p>
        </p:txBody>
      </p:sp>
      <p:sp>
        <p:nvSpPr>
          <p:cNvPr id="22" name="Content Placeholder 11">
            <a:extLst>
              <a:ext uri="{FF2B5EF4-FFF2-40B4-BE49-F238E27FC236}">
                <a16:creationId xmlns:a16="http://schemas.microsoft.com/office/drawing/2014/main" id="{7F41E4BB-7F62-442C-975E-E3D102FC6993}"/>
              </a:ext>
            </a:extLst>
          </p:cNvPr>
          <p:cNvSpPr>
            <a:spLocks noGrp="1"/>
          </p:cNvSpPr>
          <p:nvPr>
            <p:ph sz="quarter" idx="19" hasCustomPrompt="1"/>
          </p:nvPr>
        </p:nvSpPr>
        <p:spPr>
          <a:xfrm>
            <a:off x="609601" y="5233586"/>
            <a:ext cx="2262408" cy="1065615"/>
          </a:xfrm>
        </p:spPr>
        <p:txBody>
          <a:bodyPr tIns="0">
            <a:noAutofit/>
          </a:bodyPr>
          <a:lstStyle>
            <a:lvl1pPr marL="0" indent="0" algn="l">
              <a:lnSpc>
                <a:spcPct val="150000"/>
              </a:lnSpc>
              <a:buFontTx/>
              <a:buNone/>
              <a:defRPr sz="1067">
                <a:solidFill>
                  <a:schemeClr val="tx1"/>
                </a:solidFill>
              </a:defRPr>
            </a:lvl1pPr>
            <a:lvl2pPr marL="243827" indent="0">
              <a:buNone/>
              <a:defRPr/>
            </a:lvl2pPr>
          </a:lstStyle>
          <a:p>
            <a:pPr lvl="0"/>
            <a:r>
              <a:rPr lang="en-US"/>
              <a:t>Click to edit master text styles</a:t>
            </a:r>
          </a:p>
        </p:txBody>
      </p:sp>
      <p:sp>
        <p:nvSpPr>
          <p:cNvPr id="35" name="Content Placeholder 11">
            <a:extLst>
              <a:ext uri="{FF2B5EF4-FFF2-40B4-BE49-F238E27FC236}">
                <a16:creationId xmlns:a16="http://schemas.microsoft.com/office/drawing/2014/main" id="{9CAC3913-9392-45CA-A0A8-68B53F0EA220}"/>
              </a:ext>
            </a:extLst>
          </p:cNvPr>
          <p:cNvSpPr>
            <a:spLocks noGrp="1"/>
          </p:cNvSpPr>
          <p:nvPr>
            <p:ph sz="quarter" idx="20"/>
          </p:nvPr>
        </p:nvSpPr>
        <p:spPr>
          <a:xfrm>
            <a:off x="3545249" y="4459521"/>
            <a:ext cx="2218471" cy="347697"/>
          </a:xfrm>
        </p:spPr>
        <p:txBody>
          <a:bodyPr tIns="0" rIns="0" bIns="0" anchor="ctr" anchorCtr="0">
            <a:noAutofit/>
          </a:bodyPr>
          <a:lstStyle>
            <a:lvl1pPr marL="0" indent="0" algn="ctr">
              <a:lnSpc>
                <a:spcPct val="100000"/>
              </a:lnSpc>
              <a:buFontTx/>
              <a:buNone/>
              <a:defRPr sz="1867" b="0">
                <a:solidFill>
                  <a:schemeClr val="tx1"/>
                </a:solidFill>
              </a:defRPr>
            </a:lvl1pPr>
            <a:lvl2pPr marL="243827" indent="0">
              <a:buNone/>
              <a:defRPr/>
            </a:lvl2pPr>
          </a:lstStyle>
          <a:p>
            <a:pPr lvl="0"/>
            <a:r>
              <a:rPr lang="en-US"/>
              <a:t>Click to edit</a:t>
            </a:r>
          </a:p>
        </p:txBody>
      </p:sp>
      <p:sp>
        <p:nvSpPr>
          <p:cNvPr id="36" name="Content Placeholder 11">
            <a:extLst>
              <a:ext uri="{FF2B5EF4-FFF2-40B4-BE49-F238E27FC236}">
                <a16:creationId xmlns:a16="http://schemas.microsoft.com/office/drawing/2014/main" id="{86B97250-96F0-4268-8560-2F513500A805}"/>
              </a:ext>
            </a:extLst>
          </p:cNvPr>
          <p:cNvSpPr>
            <a:spLocks noGrp="1"/>
          </p:cNvSpPr>
          <p:nvPr>
            <p:ph sz="quarter" idx="21" hasCustomPrompt="1"/>
          </p:nvPr>
        </p:nvSpPr>
        <p:spPr>
          <a:xfrm>
            <a:off x="3537283" y="4825593"/>
            <a:ext cx="2243165" cy="279808"/>
          </a:xfrm>
        </p:spPr>
        <p:txBody>
          <a:bodyPr tIns="0" rIns="0" bIns="0">
            <a:noAutofit/>
          </a:bodyPr>
          <a:lstStyle>
            <a:lvl1pPr marL="0" indent="0" algn="ctr">
              <a:lnSpc>
                <a:spcPct val="150000"/>
              </a:lnSpc>
              <a:buFontTx/>
              <a:buNone/>
              <a:defRPr sz="1200">
                <a:solidFill>
                  <a:schemeClr val="tx1"/>
                </a:solidFill>
              </a:defRPr>
            </a:lvl1pPr>
            <a:lvl2pPr marL="243827" indent="0">
              <a:buNone/>
              <a:defRPr/>
            </a:lvl2pPr>
          </a:lstStyle>
          <a:p>
            <a:pPr lvl="0"/>
            <a:r>
              <a:rPr lang="en-US"/>
              <a:t>Click to edit master text styles</a:t>
            </a:r>
          </a:p>
        </p:txBody>
      </p:sp>
      <p:sp>
        <p:nvSpPr>
          <p:cNvPr id="37" name="Content Placeholder 11">
            <a:extLst>
              <a:ext uri="{FF2B5EF4-FFF2-40B4-BE49-F238E27FC236}">
                <a16:creationId xmlns:a16="http://schemas.microsoft.com/office/drawing/2014/main" id="{01381D3E-F1E3-428F-8F09-63592FA92764}"/>
              </a:ext>
            </a:extLst>
          </p:cNvPr>
          <p:cNvSpPr>
            <a:spLocks noGrp="1"/>
          </p:cNvSpPr>
          <p:nvPr>
            <p:ph sz="quarter" idx="22" hasCustomPrompt="1"/>
          </p:nvPr>
        </p:nvSpPr>
        <p:spPr>
          <a:xfrm>
            <a:off x="3537283" y="5233586"/>
            <a:ext cx="2262408" cy="1065615"/>
          </a:xfrm>
        </p:spPr>
        <p:txBody>
          <a:bodyPr tIns="0">
            <a:noAutofit/>
          </a:bodyPr>
          <a:lstStyle>
            <a:lvl1pPr marL="0" indent="0" algn="l">
              <a:lnSpc>
                <a:spcPct val="150000"/>
              </a:lnSpc>
              <a:buFontTx/>
              <a:buNone/>
              <a:defRPr sz="1067">
                <a:solidFill>
                  <a:schemeClr val="tx1"/>
                </a:solidFill>
              </a:defRPr>
            </a:lvl1pPr>
            <a:lvl2pPr marL="243827" indent="0">
              <a:buNone/>
              <a:defRPr/>
            </a:lvl2pPr>
          </a:lstStyle>
          <a:p>
            <a:pPr lvl="0"/>
            <a:r>
              <a:rPr lang="en-US"/>
              <a:t>Click to edit master text styles</a:t>
            </a:r>
          </a:p>
        </p:txBody>
      </p:sp>
      <p:sp>
        <p:nvSpPr>
          <p:cNvPr id="38" name="Content Placeholder 11">
            <a:extLst>
              <a:ext uri="{FF2B5EF4-FFF2-40B4-BE49-F238E27FC236}">
                <a16:creationId xmlns:a16="http://schemas.microsoft.com/office/drawing/2014/main" id="{8A08C099-E9B9-43AC-9442-208B94457A92}"/>
              </a:ext>
            </a:extLst>
          </p:cNvPr>
          <p:cNvSpPr>
            <a:spLocks noGrp="1"/>
          </p:cNvSpPr>
          <p:nvPr>
            <p:ph sz="quarter" idx="23"/>
          </p:nvPr>
        </p:nvSpPr>
        <p:spPr>
          <a:xfrm>
            <a:off x="6481016" y="4459521"/>
            <a:ext cx="2218471" cy="347697"/>
          </a:xfrm>
        </p:spPr>
        <p:txBody>
          <a:bodyPr tIns="0" rIns="0" bIns="0" anchor="ctr" anchorCtr="0">
            <a:noAutofit/>
          </a:bodyPr>
          <a:lstStyle>
            <a:lvl1pPr marL="0" indent="0" algn="ctr">
              <a:lnSpc>
                <a:spcPct val="100000"/>
              </a:lnSpc>
              <a:buFontTx/>
              <a:buNone/>
              <a:defRPr sz="1867" b="0">
                <a:solidFill>
                  <a:schemeClr val="tx1"/>
                </a:solidFill>
              </a:defRPr>
            </a:lvl1pPr>
            <a:lvl2pPr marL="243827" indent="0">
              <a:buNone/>
              <a:defRPr/>
            </a:lvl2pPr>
          </a:lstStyle>
          <a:p>
            <a:pPr lvl="0"/>
            <a:r>
              <a:rPr lang="en-US"/>
              <a:t>Click to edit</a:t>
            </a:r>
          </a:p>
        </p:txBody>
      </p:sp>
      <p:sp>
        <p:nvSpPr>
          <p:cNvPr id="39" name="Content Placeholder 11">
            <a:extLst>
              <a:ext uri="{FF2B5EF4-FFF2-40B4-BE49-F238E27FC236}">
                <a16:creationId xmlns:a16="http://schemas.microsoft.com/office/drawing/2014/main" id="{0734D7F2-E16F-4FCC-8444-AB20F7C2FCF4}"/>
              </a:ext>
            </a:extLst>
          </p:cNvPr>
          <p:cNvSpPr>
            <a:spLocks noGrp="1"/>
          </p:cNvSpPr>
          <p:nvPr>
            <p:ph sz="quarter" idx="24" hasCustomPrompt="1"/>
          </p:nvPr>
        </p:nvSpPr>
        <p:spPr>
          <a:xfrm>
            <a:off x="6473050" y="4825593"/>
            <a:ext cx="2243165" cy="279808"/>
          </a:xfrm>
        </p:spPr>
        <p:txBody>
          <a:bodyPr tIns="0" rIns="0" bIns="0">
            <a:noAutofit/>
          </a:bodyPr>
          <a:lstStyle>
            <a:lvl1pPr marL="0" indent="0" algn="ctr">
              <a:lnSpc>
                <a:spcPct val="150000"/>
              </a:lnSpc>
              <a:buFontTx/>
              <a:buNone/>
              <a:defRPr sz="1200">
                <a:solidFill>
                  <a:schemeClr val="tx1"/>
                </a:solidFill>
              </a:defRPr>
            </a:lvl1pPr>
            <a:lvl2pPr marL="243827" indent="0">
              <a:buNone/>
              <a:defRPr/>
            </a:lvl2pPr>
          </a:lstStyle>
          <a:p>
            <a:pPr lvl="0"/>
            <a:r>
              <a:rPr lang="en-US"/>
              <a:t>Click to edit master text styles</a:t>
            </a:r>
          </a:p>
        </p:txBody>
      </p:sp>
      <p:sp>
        <p:nvSpPr>
          <p:cNvPr id="40" name="Content Placeholder 11">
            <a:extLst>
              <a:ext uri="{FF2B5EF4-FFF2-40B4-BE49-F238E27FC236}">
                <a16:creationId xmlns:a16="http://schemas.microsoft.com/office/drawing/2014/main" id="{D5323610-0295-45E8-9809-4FF54C3C6BFA}"/>
              </a:ext>
            </a:extLst>
          </p:cNvPr>
          <p:cNvSpPr>
            <a:spLocks noGrp="1"/>
          </p:cNvSpPr>
          <p:nvPr>
            <p:ph sz="quarter" idx="25" hasCustomPrompt="1"/>
          </p:nvPr>
        </p:nvSpPr>
        <p:spPr>
          <a:xfrm>
            <a:off x="6473050" y="5233586"/>
            <a:ext cx="2262408" cy="1065615"/>
          </a:xfrm>
        </p:spPr>
        <p:txBody>
          <a:bodyPr tIns="0">
            <a:noAutofit/>
          </a:bodyPr>
          <a:lstStyle>
            <a:lvl1pPr marL="0" indent="0" algn="l">
              <a:lnSpc>
                <a:spcPct val="150000"/>
              </a:lnSpc>
              <a:buFontTx/>
              <a:buNone/>
              <a:defRPr sz="1067">
                <a:solidFill>
                  <a:schemeClr val="tx1"/>
                </a:solidFill>
              </a:defRPr>
            </a:lvl1pPr>
            <a:lvl2pPr marL="243827" indent="0">
              <a:buNone/>
              <a:defRPr/>
            </a:lvl2pPr>
          </a:lstStyle>
          <a:p>
            <a:pPr lvl="0"/>
            <a:r>
              <a:rPr lang="en-US"/>
              <a:t>Click to edit master text styles</a:t>
            </a:r>
          </a:p>
        </p:txBody>
      </p:sp>
      <p:sp>
        <p:nvSpPr>
          <p:cNvPr id="41" name="Content Placeholder 11">
            <a:extLst>
              <a:ext uri="{FF2B5EF4-FFF2-40B4-BE49-F238E27FC236}">
                <a16:creationId xmlns:a16="http://schemas.microsoft.com/office/drawing/2014/main" id="{B262BED4-009C-4A2D-B9F5-3942A424202B}"/>
              </a:ext>
            </a:extLst>
          </p:cNvPr>
          <p:cNvSpPr>
            <a:spLocks noGrp="1"/>
          </p:cNvSpPr>
          <p:nvPr>
            <p:ph sz="quarter" idx="26"/>
          </p:nvPr>
        </p:nvSpPr>
        <p:spPr>
          <a:xfrm>
            <a:off x="9445645" y="4459521"/>
            <a:ext cx="2218471" cy="347697"/>
          </a:xfrm>
        </p:spPr>
        <p:txBody>
          <a:bodyPr tIns="0" rIns="0" bIns="0" anchor="ctr" anchorCtr="0">
            <a:noAutofit/>
          </a:bodyPr>
          <a:lstStyle>
            <a:lvl1pPr marL="0" indent="0" algn="ctr">
              <a:lnSpc>
                <a:spcPct val="100000"/>
              </a:lnSpc>
              <a:buFontTx/>
              <a:buNone/>
              <a:defRPr sz="1867" b="0">
                <a:solidFill>
                  <a:schemeClr val="tx1"/>
                </a:solidFill>
              </a:defRPr>
            </a:lvl1pPr>
            <a:lvl2pPr marL="243827" indent="0">
              <a:buNone/>
              <a:defRPr/>
            </a:lvl2pPr>
          </a:lstStyle>
          <a:p>
            <a:pPr lvl="0"/>
            <a:r>
              <a:rPr lang="en-US"/>
              <a:t>Click to edit</a:t>
            </a:r>
          </a:p>
        </p:txBody>
      </p:sp>
      <p:sp>
        <p:nvSpPr>
          <p:cNvPr id="42" name="Content Placeholder 11">
            <a:extLst>
              <a:ext uri="{FF2B5EF4-FFF2-40B4-BE49-F238E27FC236}">
                <a16:creationId xmlns:a16="http://schemas.microsoft.com/office/drawing/2014/main" id="{182D5C89-45F0-4FE7-B2AF-145936E0E468}"/>
              </a:ext>
            </a:extLst>
          </p:cNvPr>
          <p:cNvSpPr>
            <a:spLocks noGrp="1"/>
          </p:cNvSpPr>
          <p:nvPr>
            <p:ph sz="quarter" idx="27" hasCustomPrompt="1"/>
          </p:nvPr>
        </p:nvSpPr>
        <p:spPr>
          <a:xfrm>
            <a:off x="9437680" y="4825593"/>
            <a:ext cx="2243165" cy="279808"/>
          </a:xfrm>
        </p:spPr>
        <p:txBody>
          <a:bodyPr tIns="0" rIns="0" bIns="0">
            <a:noAutofit/>
          </a:bodyPr>
          <a:lstStyle>
            <a:lvl1pPr marL="0" indent="0" algn="ctr">
              <a:lnSpc>
                <a:spcPct val="150000"/>
              </a:lnSpc>
              <a:buFontTx/>
              <a:buNone/>
              <a:defRPr sz="1200">
                <a:solidFill>
                  <a:schemeClr val="tx1"/>
                </a:solidFill>
              </a:defRPr>
            </a:lvl1pPr>
            <a:lvl2pPr marL="243827" indent="0">
              <a:buNone/>
              <a:defRPr/>
            </a:lvl2pPr>
          </a:lstStyle>
          <a:p>
            <a:pPr lvl="0"/>
            <a:r>
              <a:rPr lang="en-US"/>
              <a:t>Click to edit master text styles</a:t>
            </a:r>
          </a:p>
        </p:txBody>
      </p:sp>
      <p:sp>
        <p:nvSpPr>
          <p:cNvPr id="43" name="Content Placeholder 11">
            <a:extLst>
              <a:ext uri="{FF2B5EF4-FFF2-40B4-BE49-F238E27FC236}">
                <a16:creationId xmlns:a16="http://schemas.microsoft.com/office/drawing/2014/main" id="{2875DEE1-1852-476E-8557-EB628842DC86}"/>
              </a:ext>
            </a:extLst>
          </p:cNvPr>
          <p:cNvSpPr>
            <a:spLocks noGrp="1"/>
          </p:cNvSpPr>
          <p:nvPr>
            <p:ph sz="quarter" idx="28" hasCustomPrompt="1"/>
          </p:nvPr>
        </p:nvSpPr>
        <p:spPr>
          <a:xfrm>
            <a:off x="9437679" y="5233586"/>
            <a:ext cx="2262408" cy="1065615"/>
          </a:xfrm>
        </p:spPr>
        <p:txBody>
          <a:bodyPr tIns="0">
            <a:noAutofit/>
          </a:bodyPr>
          <a:lstStyle>
            <a:lvl1pPr marL="0" indent="0" algn="l">
              <a:lnSpc>
                <a:spcPct val="150000"/>
              </a:lnSpc>
              <a:buFontTx/>
              <a:buNone/>
              <a:defRPr sz="1067">
                <a:solidFill>
                  <a:schemeClr val="tx1"/>
                </a:solidFill>
              </a:defRPr>
            </a:lvl1pPr>
            <a:lvl2pPr marL="243827" indent="0">
              <a:buNone/>
              <a:defRPr/>
            </a:lvl2pPr>
          </a:lstStyle>
          <a:p>
            <a:pPr lvl="0"/>
            <a:r>
              <a:rPr lang="en-US"/>
              <a:t>Click to edit master text styles</a:t>
            </a:r>
          </a:p>
        </p:txBody>
      </p:sp>
      <p:sp>
        <p:nvSpPr>
          <p:cNvPr id="23" name="Title 1">
            <a:extLst>
              <a:ext uri="{FF2B5EF4-FFF2-40B4-BE49-F238E27FC236}">
                <a16:creationId xmlns:a16="http://schemas.microsoft.com/office/drawing/2014/main" id="{F3583E01-3843-4917-B485-F4D0253B7F31}"/>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3" name="Slide Number Placeholder 5">
            <a:extLst>
              <a:ext uri="{FF2B5EF4-FFF2-40B4-BE49-F238E27FC236}">
                <a16:creationId xmlns:a16="http://schemas.microsoft.com/office/drawing/2014/main" id="{9E72C3A2-67D5-E834-8D43-163024CD038C}"/>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2" name="Footer Placeholder 5">
            <a:extLst>
              <a:ext uri="{FF2B5EF4-FFF2-40B4-BE49-F238E27FC236}">
                <a16:creationId xmlns:a16="http://schemas.microsoft.com/office/drawing/2014/main" id="{1ACBEE60-CF87-F7B0-C65E-936BCB86472E}"/>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64532246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 picture slide">
    <p:spTree>
      <p:nvGrpSpPr>
        <p:cNvPr id="1" name=""/>
        <p:cNvGrpSpPr/>
        <p:nvPr/>
      </p:nvGrpSpPr>
      <p:grpSpPr>
        <a:xfrm>
          <a:off x="0" y="0"/>
          <a:ext cx="0" cy="0"/>
          <a:chOff x="0" y="0"/>
          <a:chExt cx="0" cy="0"/>
        </a:xfrm>
      </p:grpSpPr>
      <p:sp>
        <p:nvSpPr>
          <p:cNvPr id="4" name="Picture Placeholder 3"/>
          <p:cNvSpPr>
            <a:spLocks noGrp="1"/>
          </p:cNvSpPr>
          <p:nvPr>
            <p:ph type="pic" sz="quarter" idx="25"/>
          </p:nvPr>
        </p:nvSpPr>
        <p:spPr>
          <a:xfrm>
            <a:off x="0" y="0"/>
            <a:ext cx="12192000" cy="6858000"/>
          </a:xfrm>
        </p:spPr>
        <p:txBody>
          <a:bodyPr/>
          <a:lstStyle/>
          <a:p>
            <a:endParaRPr lang="en-US"/>
          </a:p>
        </p:txBody>
      </p:sp>
      <p:sp>
        <p:nvSpPr>
          <p:cNvPr id="12" name="Title 1">
            <a:extLst>
              <a:ext uri="{FF2B5EF4-FFF2-40B4-BE49-F238E27FC236}">
                <a16:creationId xmlns:a16="http://schemas.microsoft.com/office/drawing/2014/main" id="{C6F467CF-3A3B-4993-BCD8-DC69B51992F0}"/>
              </a:ext>
            </a:extLst>
          </p:cNvPr>
          <p:cNvSpPr>
            <a:spLocks noGrp="1"/>
          </p:cNvSpPr>
          <p:nvPr>
            <p:ph type="title" hasCustomPrompt="1"/>
          </p:nvPr>
        </p:nvSpPr>
        <p:spPr>
          <a:xfrm>
            <a:off x="609600" y="820574"/>
            <a:ext cx="10972800" cy="604456"/>
          </a:xfrm>
          <a:prstGeom prst="rect">
            <a:avLst/>
          </a:prstGeom>
        </p:spPr>
        <p:txBody>
          <a:bodyPr vert="horz" wrap="square" lIns="0" tIns="0" rIns="0" bIns="0" rtlCol="0" anchor="b" anchorCtr="0">
            <a:noAutofit/>
          </a:bodyPr>
          <a:lstStyle>
            <a:lvl1pPr>
              <a:defRPr lang="en-US" dirty="0">
                <a:solidFill>
                  <a:schemeClr val="tx2"/>
                </a:solidFill>
                <a:latin typeface="+mj-lt"/>
              </a:defRPr>
            </a:lvl1pPr>
          </a:lstStyle>
          <a:p>
            <a:pPr marL="0" lvl="0"/>
            <a:r>
              <a:rPr lang="en-US"/>
              <a:t>Click to edit the title</a:t>
            </a:r>
          </a:p>
        </p:txBody>
      </p:sp>
      <p:sp>
        <p:nvSpPr>
          <p:cNvPr id="13" name="Text Placeholder 10">
            <a:extLst>
              <a:ext uri="{FF2B5EF4-FFF2-40B4-BE49-F238E27FC236}">
                <a16:creationId xmlns:a16="http://schemas.microsoft.com/office/drawing/2014/main" id="{01307FEF-CC2A-4237-A413-E8AE156F7653}"/>
              </a:ext>
            </a:extLst>
          </p:cNvPr>
          <p:cNvSpPr>
            <a:spLocks noGrp="1"/>
          </p:cNvSpPr>
          <p:nvPr>
            <p:ph type="body" sz="quarter" idx="10" hasCustomPrompt="1"/>
          </p:nvPr>
        </p:nvSpPr>
        <p:spPr>
          <a:xfrm>
            <a:off x="609601" y="1519524"/>
            <a:ext cx="10972801" cy="502920"/>
          </a:xfrm>
        </p:spPr>
        <p:txBody>
          <a:bodyPr vert="horz" wrap="square" lIns="0" tIns="0" rIns="0" bIns="0" rtlCol="0">
            <a:noAutofit/>
          </a:bodyPr>
          <a:lstStyle>
            <a:lvl1pPr>
              <a:defRPr lang="en-US" sz="2000" dirty="0">
                <a:solidFill>
                  <a:schemeClr val="tx1"/>
                </a:solidFill>
              </a:defRPr>
            </a:lvl1pPr>
          </a:lstStyle>
          <a:p>
            <a:pPr marL="0" lvl="0" indent="0">
              <a:buNone/>
            </a:pPr>
            <a:r>
              <a:rPr lang="en-US"/>
              <a:t>Header text here</a:t>
            </a:r>
          </a:p>
        </p:txBody>
      </p:sp>
      <p:sp>
        <p:nvSpPr>
          <p:cNvPr id="2" name="Slide Number Placeholder 5">
            <a:extLst>
              <a:ext uri="{FF2B5EF4-FFF2-40B4-BE49-F238E27FC236}">
                <a16:creationId xmlns:a16="http://schemas.microsoft.com/office/drawing/2014/main" id="{F9D4B9A3-185B-173B-0352-7977959737F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FD06EA1F-40A3-5AAF-F32E-C6BFC0A78C42}"/>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7148164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Slide Transitional White B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1CA7-8CB6-A798-C9E2-788E3AC201A1}"/>
              </a:ext>
            </a:extLst>
          </p:cNvPr>
          <p:cNvSpPr>
            <a:spLocks noGrp="1"/>
          </p:cNvSpPr>
          <p:nvPr>
            <p:ph type="ctrTitle" hasCustomPrompt="1"/>
          </p:nvPr>
        </p:nvSpPr>
        <p:spPr>
          <a:xfrm>
            <a:off x="609601" y="2695475"/>
            <a:ext cx="6766561" cy="1665540"/>
          </a:xfrm>
          <a:prstGeom prst="rect">
            <a:avLst/>
          </a:prstGeom>
        </p:spPr>
        <p:txBody>
          <a:bodyPr wrap="square" lIns="0" tIns="0" rIns="0" bIns="0" anchor="t" anchorCtr="0">
            <a:noAutofit/>
          </a:bodyPr>
          <a:lstStyle>
            <a:lvl1pPr algn="l">
              <a:defRPr sz="6000" b="0" i="0">
                <a:solidFill>
                  <a:schemeClr val="tx2"/>
                </a:solidFill>
                <a:latin typeface="Jost Medium" pitchFamily="2" charset="77"/>
                <a:ea typeface="Jost Medium" pitchFamily="2" charset="77"/>
              </a:defRPr>
            </a:lvl1pPr>
          </a:lstStyle>
          <a:p>
            <a:r>
              <a:rPr lang="en-US"/>
              <a:t>Click to edit transition title</a:t>
            </a:r>
          </a:p>
        </p:txBody>
      </p:sp>
      <p:pic>
        <p:nvPicPr>
          <p:cNvPr id="8" name="Graphic 7">
            <a:extLst>
              <a:ext uri="{FF2B5EF4-FFF2-40B4-BE49-F238E27FC236}">
                <a16:creationId xmlns:a16="http://schemas.microsoft.com/office/drawing/2014/main" id="{0C84A2B1-9002-40D2-B030-3ED392944E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600" r="18401" b="-811"/>
          <a:stretch/>
        </p:blipFill>
        <p:spPr>
          <a:xfrm>
            <a:off x="8300766" y="1010987"/>
            <a:ext cx="3891234" cy="4836025"/>
          </a:xfrm>
          <a:custGeom>
            <a:avLst/>
            <a:gdLst>
              <a:gd name="connsiteX0" fmla="*/ 0 w 3199085"/>
              <a:gd name="connsiteY0" fmla="*/ 0 h 3552826"/>
              <a:gd name="connsiteX1" fmla="*/ 3199085 w 3199085"/>
              <a:gd name="connsiteY1" fmla="*/ 0 h 3552826"/>
              <a:gd name="connsiteX2" fmla="*/ 3199085 w 3199085"/>
              <a:gd name="connsiteY2" fmla="*/ 3552826 h 3552826"/>
              <a:gd name="connsiteX3" fmla="*/ 0 w 3199085"/>
              <a:gd name="connsiteY3" fmla="*/ 3552826 h 3552826"/>
            </a:gdLst>
            <a:ahLst/>
            <a:cxnLst>
              <a:cxn ang="0">
                <a:pos x="connsiteX0" y="connsiteY0"/>
              </a:cxn>
              <a:cxn ang="0">
                <a:pos x="connsiteX1" y="connsiteY1"/>
              </a:cxn>
              <a:cxn ang="0">
                <a:pos x="connsiteX2" y="connsiteY2"/>
              </a:cxn>
              <a:cxn ang="0">
                <a:pos x="connsiteX3" y="connsiteY3"/>
              </a:cxn>
            </a:cxnLst>
            <a:rect l="l" t="t" r="r" b="b"/>
            <a:pathLst>
              <a:path w="3199085" h="3552826">
                <a:moveTo>
                  <a:pt x="0" y="0"/>
                </a:moveTo>
                <a:lnTo>
                  <a:pt x="3199085" y="0"/>
                </a:lnTo>
                <a:lnTo>
                  <a:pt x="3199085" y="3552826"/>
                </a:lnTo>
                <a:lnTo>
                  <a:pt x="0" y="3552826"/>
                </a:lnTo>
                <a:close/>
              </a:path>
            </a:pathLst>
          </a:custGeom>
        </p:spPr>
      </p:pic>
      <p:sp>
        <p:nvSpPr>
          <p:cNvPr id="3" name="Slide Number Placeholder 5">
            <a:extLst>
              <a:ext uri="{FF2B5EF4-FFF2-40B4-BE49-F238E27FC236}">
                <a16:creationId xmlns:a16="http://schemas.microsoft.com/office/drawing/2014/main" id="{DE79DB74-497C-87F9-E01F-45472539E74E}"/>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209B5AC7-DC9D-FE94-1140-8D77A84868E3}"/>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646155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9E5C-9516-315C-4B8E-2F954E13BC7A}"/>
              </a:ext>
            </a:extLst>
          </p:cNvPr>
          <p:cNvSpPr>
            <a:spLocks noGrp="1"/>
          </p:cNvSpPr>
          <p:nvPr>
            <p:ph type="ctrTitle" hasCustomPrompt="1"/>
          </p:nvPr>
        </p:nvSpPr>
        <p:spPr>
          <a:xfrm>
            <a:off x="609597" y="2695475"/>
            <a:ext cx="7516368" cy="1665540"/>
          </a:xfrm>
          <a:prstGeom prst="rect">
            <a:avLst/>
          </a:prstGeom>
        </p:spPr>
        <p:txBody>
          <a:bodyPr wrap="square" lIns="0" tIns="0" rIns="0" bIns="0" anchor="t" anchorCtr="0">
            <a:noAutofit/>
          </a:bodyPr>
          <a:lstStyle>
            <a:lvl1pPr algn="l">
              <a:defRPr sz="6000" b="0" i="0">
                <a:solidFill>
                  <a:schemeClr val="tx2"/>
                </a:solidFill>
                <a:latin typeface="Jost Medium" pitchFamily="2" charset="77"/>
                <a:ea typeface="Jost Medium" pitchFamily="2" charset="77"/>
              </a:defRPr>
            </a:lvl1pPr>
          </a:lstStyle>
          <a:p>
            <a:r>
              <a:rPr lang="en-US"/>
              <a:t>Click to edit </a:t>
            </a:r>
            <a:br>
              <a:rPr lang="en-US"/>
            </a:br>
            <a:r>
              <a:rPr lang="en-US"/>
              <a:t>presentation title</a:t>
            </a:r>
          </a:p>
        </p:txBody>
      </p:sp>
      <p:sp>
        <p:nvSpPr>
          <p:cNvPr id="13" name="Text Placeholder 12">
            <a:extLst>
              <a:ext uri="{FF2B5EF4-FFF2-40B4-BE49-F238E27FC236}">
                <a16:creationId xmlns:a16="http://schemas.microsoft.com/office/drawing/2014/main" id="{733A2EFE-1026-1D07-F5C5-D739F270B54B}"/>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
        <p:nvSpPr>
          <p:cNvPr id="10" name="Footer Placeholder 5">
            <a:extLst>
              <a:ext uri="{FF2B5EF4-FFF2-40B4-BE49-F238E27FC236}">
                <a16:creationId xmlns:a16="http://schemas.microsoft.com/office/drawing/2014/main" id="{BD94B57F-13A5-4206-2CBB-6A93A8B52EB8}"/>
              </a:ext>
            </a:extLst>
          </p:cNvPr>
          <p:cNvSpPr>
            <a:spLocks noGrp="1"/>
          </p:cNvSpPr>
          <p:nvPr>
            <p:ph type="ftr" sz="quarter" idx="3"/>
          </p:nvPr>
        </p:nvSpPr>
        <p:spPr>
          <a:xfrm>
            <a:off x="6690868"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pic>
        <p:nvPicPr>
          <p:cNvPr id="7" name="Graphic 6">
            <a:extLst>
              <a:ext uri="{FF2B5EF4-FFF2-40B4-BE49-F238E27FC236}">
                <a16:creationId xmlns:a16="http://schemas.microsoft.com/office/drawing/2014/main" id="{99B9622A-C25D-4539-84C6-6AE09D5CAD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4274"/>
          <a:stretch>
            <a:fillRect/>
          </a:stretch>
        </p:blipFill>
        <p:spPr>
          <a:xfrm>
            <a:off x="8069580" y="407887"/>
            <a:ext cx="4122420" cy="5443855"/>
          </a:xfrm>
          <a:custGeom>
            <a:avLst/>
            <a:gdLst>
              <a:gd name="connsiteX0" fmla="*/ 0 w 4122420"/>
              <a:gd name="connsiteY0" fmla="*/ 0 h 5443855"/>
              <a:gd name="connsiteX1" fmla="*/ 4122420 w 4122420"/>
              <a:gd name="connsiteY1" fmla="*/ 0 h 5443855"/>
              <a:gd name="connsiteX2" fmla="*/ 4122420 w 4122420"/>
              <a:gd name="connsiteY2" fmla="*/ 5443855 h 5443855"/>
              <a:gd name="connsiteX3" fmla="*/ 0 w 4122420"/>
              <a:gd name="connsiteY3" fmla="*/ 5443855 h 5443855"/>
            </a:gdLst>
            <a:ahLst/>
            <a:cxnLst>
              <a:cxn ang="0">
                <a:pos x="connsiteX0" y="connsiteY0"/>
              </a:cxn>
              <a:cxn ang="0">
                <a:pos x="connsiteX1" y="connsiteY1"/>
              </a:cxn>
              <a:cxn ang="0">
                <a:pos x="connsiteX2" y="connsiteY2"/>
              </a:cxn>
              <a:cxn ang="0">
                <a:pos x="connsiteX3" y="connsiteY3"/>
              </a:cxn>
            </a:cxnLst>
            <a:rect l="l" t="t" r="r" b="b"/>
            <a:pathLst>
              <a:path w="4122420" h="5443855">
                <a:moveTo>
                  <a:pt x="0" y="0"/>
                </a:moveTo>
                <a:lnTo>
                  <a:pt x="4122420" y="0"/>
                </a:lnTo>
                <a:lnTo>
                  <a:pt x="4122420" y="5443855"/>
                </a:lnTo>
                <a:lnTo>
                  <a:pt x="0" y="5443855"/>
                </a:lnTo>
                <a:close/>
              </a:path>
            </a:pathLst>
          </a:custGeom>
        </p:spPr>
      </p:pic>
      <p:sp>
        <p:nvSpPr>
          <p:cNvPr id="3" name="Slide Number Placeholder 5">
            <a:extLst>
              <a:ext uri="{FF2B5EF4-FFF2-40B4-BE49-F238E27FC236}">
                <a16:creationId xmlns:a16="http://schemas.microsoft.com/office/drawing/2014/main" id="{D3C2D310-F962-121C-599D-8EE32B4105D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Tree>
    <p:extLst>
      <p:ext uri="{BB962C8B-B14F-4D97-AF65-F5344CB8AC3E}">
        <p14:creationId xmlns:p14="http://schemas.microsoft.com/office/powerpoint/2010/main" val="3264147699"/>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Black BG">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6F1DE4-DA95-40C8-98AE-03BE6F90299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0C6E6E2-85BC-F728-C97A-1F2A81E11856}"/>
              </a:ext>
            </a:extLst>
          </p:cNvPr>
          <p:cNvSpPr>
            <a:spLocks noGrp="1"/>
          </p:cNvSpPr>
          <p:nvPr>
            <p:ph type="ctrTitle" hasCustomPrompt="1"/>
          </p:nvPr>
        </p:nvSpPr>
        <p:spPr>
          <a:xfrm>
            <a:off x="609599" y="2695475"/>
            <a:ext cx="6812280" cy="1665540"/>
          </a:xfrm>
          <a:prstGeom prst="rect">
            <a:avLst/>
          </a:prstGeom>
        </p:spPr>
        <p:txBody>
          <a:bodyPr wrap="square" lIns="0" tIns="0" rIns="0" bIns="0" anchor="t" anchorCtr="0">
            <a:noAutofit/>
          </a:bodyPr>
          <a:lstStyle>
            <a:lvl1pPr algn="l">
              <a:defRPr sz="6000" b="0" i="0">
                <a:solidFill>
                  <a:schemeClr val="bg1"/>
                </a:solidFill>
                <a:latin typeface="Jost Medium" pitchFamily="2" charset="77"/>
                <a:ea typeface="Jost Medium" pitchFamily="2" charset="77"/>
              </a:defRPr>
            </a:lvl1pPr>
          </a:lstStyle>
          <a:p>
            <a:r>
              <a:rPr lang="en-US"/>
              <a:t>Click to edit </a:t>
            </a:r>
            <a:br>
              <a:rPr lang="en-US"/>
            </a:br>
            <a:r>
              <a:rPr lang="en-US"/>
              <a:t>presentation title</a:t>
            </a:r>
          </a:p>
        </p:txBody>
      </p:sp>
      <p:sp>
        <p:nvSpPr>
          <p:cNvPr id="12" name="Text Placeholder 12">
            <a:extLst>
              <a:ext uri="{FF2B5EF4-FFF2-40B4-BE49-F238E27FC236}">
                <a16:creationId xmlns:a16="http://schemas.microsoft.com/office/drawing/2014/main" id="{D4869865-D89A-B0A6-75E3-0D7489496954}"/>
              </a:ext>
            </a:extLst>
          </p:cNvPr>
          <p:cNvSpPr>
            <a:spLocks noGrp="1"/>
          </p:cNvSpPr>
          <p:nvPr>
            <p:ph type="body" sz="quarter" idx="10" hasCustomPrompt="1"/>
          </p:nvPr>
        </p:nvSpPr>
        <p:spPr>
          <a:xfrm>
            <a:off x="609097" y="4661707"/>
            <a:ext cx="6812280" cy="777397"/>
          </a:xfrm>
          <a:prstGeom prst="rect">
            <a:avLst/>
          </a:prstGeom>
        </p:spPr>
        <p:txBody>
          <a:bodyPr wrap="square" lIns="0" tIns="0" rIns="0" bIns="0">
            <a:normAutofit/>
          </a:bodyPr>
          <a:lstStyle>
            <a:lvl1pPr marL="0" indent="0">
              <a:buNone/>
              <a:defRPr sz="2500" b="0" i="0">
                <a:solidFill>
                  <a:schemeClr val="bg1"/>
                </a:solidFill>
                <a:latin typeface="Jost Medium" pitchFamily="2" charset="77"/>
                <a:ea typeface="Jost Medium" pitchFamily="2" charset="77"/>
              </a:defRPr>
            </a:lvl1pPr>
          </a:lstStyle>
          <a:p>
            <a:pPr lvl="0"/>
            <a:r>
              <a:rPr lang="en-US"/>
              <a:t>Click to add presenter name and date</a:t>
            </a:r>
          </a:p>
        </p:txBody>
      </p:sp>
      <p:pic>
        <p:nvPicPr>
          <p:cNvPr id="14" name="Graphic 13">
            <a:extLst>
              <a:ext uri="{FF2B5EF4-FFF2-40B4-BE49-F238E27FC236}">
                <a16:creationId xmlns:a16="http://schemas.microsoft.com/office/drawing/2014/main" id="{1FD9E2EF-C9EB-4388-9339-3CF8FCFCEE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097" y="311370"/>
            <a:ext cx="1608352" cy="226496"/>
          </a:xfrm>
          <a:prstGeom prst="rect">
            <a:avLst/>
          </a:prstGeom>
        </p:spPr>
      </p:pic>
      <p:pic>
        <p:nvPicPr>
          <p:cNvPr id="13" name="Graphic 12">
            <a:extLst>
              <a:ext uri="{FF2B5EF4-FFF2-40B4-BE49-F238E27FC236}">
                <a16:creationId xmlns:a16="http://schemas.microsoft.com/office/drawing/2014/main" id="{57A62D8C-FC01-4BE0-943F-9A955B70DD6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24274"/>
          <a:stretch>
            <a:fillRect/>
          </a:stretch>
        </p:blipFill>
        <p:spPr>
          <a:xfrm>
            <a:off x="8069580" y="407887"/>
            <a:ext cx="4122420" cy="5443855"/>
          </a:xfrm>
          <a:custGeom>
            <a:avLst/>
            <a:gdLst>
              <a:gd name="connsiteX0" fmla="*/ 0 w 4122420"/>
              <a:gd name="connsiteY0" fmla="*/ 0 h 5443855"/>
              <a:gd name="connsiteX1" fmla="*/ 4122420 w 4122420"/>
              <a:gd name="connsiteY1" fmla="*/ 0 h 5443855"/>
              <a:gd name="connsiteX2" fmla="*/ 4122420 w 4122420"/>
              <a:gd name="connsiteY2" fmla="*/ 5443855 h 5443855"/>
              <a:gd name="connsiteX3" fmla="*/ 0 w 4122420"/>
              <a:gd name="connsiteY3" fmla="*/ 5443855 h 5443855"/>
            </a:gdLst>
            <a:ahLst/>
            <a:cxnLst>
              <a:cxn ang="0">
                <a:pos x="connsiteX0" y="connsiteY0"/>
              </a:cxn>
              <a:cxn ang="0">
                <a:pos x="connsiteX1" y="connsiteY1"/>
              </a:cxn>
              <a:cxn ang="0">
                <a:pos x="connsiteX2" y="connsiteY2"/>
              </a:cxn>
              <a:cxn ang="0">
                <a:pos x="connsiteX3" y="connsiteY3"/>
              </a:cxn>
            </a:cxnLst>
            <a:rect l="l" t="t" r="r" b="b"/>
            <a:pathLst>
              <a:path w="4122420" h="5443855">
                <a:moveTo>
                  <a:pt x="0" y="0"/>
                </a:moveTo>
                <a:lnTo>
                  <a:pt x="4122420" y="0"/>
                </a:lnTo>
                <a:lnTo>
                  <a:pt x="4122420" y="5443855"/>
                </a:lnTo>
                <a:lnTo>
                  <a:pt x="0" y="5443855"/>
                </a:lnTo>
                <a:close/>
              </a:path>
            </a:pathLst>
          </a:custGeom>
        </p:spPr>
      </p:pic>
      <p:sp>
        <p:nvSpPr>
          <p:cNvPr id="2" name="Slide Number Placeholder 5">
            <a:extLst>
              <a:ext uri="{FF2B5EF4-FFF2-40B4-BE49-F238E27FC236}">
                <a16:creationId xmlns:a16="http://schemas.microsoft.com/office/drawing/2014/main" id="{7E936CE6-8DC2-93FC-0537-918BCFA08C66}"/>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91F8088F-18D1-153F-478E-343EDD37147F}"/>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137800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icture BG 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92A416-BADE-9772-A995-C20837DE7A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1" cy="6858000"/>
          </a:xfrm>
          <a:prstGeom prst="rect">
            <a:avLst/>
          </a:prstGeom>
        </p:spPr>
      </p:pic>
      <p:sp>
        <p:nvSpPr>
          <p:cNvPr id="5" name="Rectangle 4">
            <a:extLst>
              <a:ext uri="{FF2B5EF4-FFF2-40B4-BE49-F238E27FC236}">
                <a16:creationId xmlns:a16="http://schemas.microsoft.com/office/drawing/2014/main" id="{6ACB60A7-7E58-9F07-137E-1B871FAD3284}"/>
              </a:ext>
            </a:extLst>
          </p:cNvPr>
          <p:cNvSpPr/>
          <p:nvPr userDrawn="1"/>
        </p:nvSpPr>
        <p:spPr>
          <a:xfrm>
            <a:off x="0" y="0"/>
            <a:ext cx="12192000" cy="6858000"/>
          </a:xfrm>
          <a:prstGeom prst="rect">
            <a:avLst/>
          </a:prstGeom>
          <a:gradFill flip="none" rotWithShape="1">
            <a:gsLst>
              <a:gs pos="47000">
                <a:srgbClr val="FFFFFF">
                  <a:alpha val="60117"/>
                </a:srgbClr>
              </a:gs>
              <a:gs pos="0">
                <a:schemeClr val="bg1"/>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0298288-0696-578C-3205-BEFD1EA6109E}"/>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
        <p:nvSpPr>
          <p:cNvPr id="7" name="Slide Number Placeholder 5">
            <a:extLst>
              <a:ext uri="{FF2B5EF4-FFF2-40B4-BE49-F238E27FC236}">
                <a16:creationId xmlns:a16="http://schemas.microsoft.com/office/drawing/2014/main" id="{6496654C-4585-F340-9A56-4CA09E0C436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sp>
        <p:nvSpPr>
          <p:cNvPr id="12" name="Title 1">
            <a:extLst>
              <a:ext uri="{FF2B5EF4-FFF2-40B4-BE49-F238E27FC236}">
                <a16:creationId xmlns:a16="http://schemas.microsoft.com/office/drawing/2014/main" id="{E1F42EEC-6C13-10DC-0101-063904F25E21}"/>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15" name="Text Placeholder 12">
            <a:extLst>
              <a:ext uri="{FF2B5EF4-FFF2-40B4-BE49-F238E27FC236}">
                <a16:creationId xmlns:a16="http://schemas.microsoft.com/office/drawing/2014/main" id="{D67D7E7B-766E-C94D-E326-5CBDD94E53D9}"/>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Tree>
    <p:extLst>
      <p:ext uri="{BB962C8B-B14F-4D97-AF65-F5344CB8AC3E}">
        <p14:creationId xmlns:p14="http://schemas.microsoft.com/office/powerpoint/2010/main" val="456331758"/>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lide Picture BG 01">
    <p:spTree>
      <p:nvGrpSpPr>
        <p:cNvPr id="1" name=""/>
        <p:cNvGrpSpPr/>
        <p:nvPr/>
      </p:nvGrpSpPr>
      <p:grpSpPr>
        <a:xfrm>
          <a:off x="0" y="0"/>
          <a:ext cx="0" cy="0"/>
          <a:chOff x="0" y="0"/>
          <a:chExt cx="0" cy="0"/>
        </a:xfrm>
      </p:grpSpPr>
      <p:pic>
        <p:nvPicPr>
          <p:cNvPr id="3" name="Picture 2" descr="Two men looking at smartphone">
            <a:extLst>
              <a:ext uri="{FF2B5EF4-FFF2-40B4-BE49-F238E27FC236}">
                <a16:creationId xmlns:a16="http://schemas.microsoft.com/office/drawing/2014/main" id="{A85BFCDE-4835-B753-D5A5-85FA930CCC90}"/>
              </a:ext>
            </a:extLst>
          </p:cNvPr>
          <p:cNvPicPr>
            <a:picLocks noChangeAspect="1"/>
          </p:cNvPicPr>
          <p:nvPr userDrawn="1"/>
        </p:nvPicPr>
        <p:blipFill>
          <a:blip r:embed="rId2"/>
          <a:srcRect l="1" t="7621" r="9745" b="10083"/>
          <a:stretch/>
        </p:blipFill>
        <p:spPr>
          <a:xfrm>
            <a:off x="914408" y="0"/>
            <a:ext cx="11281723" cy="6858000"/>
          </a:xfrm>
          <a:prstGeom prst="rect">
            <a:avLst/>
          </a:prstGeom>
        </p:spPr>
      </p:pic>
      <p:sp>
        <p:nvSpPr>
          <p:cNvPr id="5" name="Rectangle 4">
            <a:extLst>
              <a:ext uri="{FF2B5EF4-FFF2-40B4-BE49-F238E27FC236}">
                <a16:creationId xmlns:a16="http://schemas.microsoft.com/office/drawing/2014/main" id="{6ACB60A7-7E58-9F07-137E-1B871FAD3284}"/>
              </a:ext>
            </a:extLst>
          </p:cNvPr>
          <p:cNvSpPr/>
          <p:nvPr userDrawn="1"/>
        </p:nvSpPr>
        <p:spPr>
          <a:xfrm>
            <a:off x="0" y="0"/>
            <a:ext cx="11996738" cy="6858000"/>
          </a:xfrm>
          <a:prstGeom prst="rect">
            <a:avLst/>
          </a:prstGeom>
          <a:gradFill flip="none" rotWithShape="1">
            <a:gsLst>
              <a:gs pos="55000">
                <a:srgbClr val="FFFFFF">
                  <a:alpha val="60117"/>
                </a:srgbClr>
              </a:gs>
              <a:gs pos="41000">
                <a:schemeClr val="bg1"/>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a:extLst>
              <a:ext uri="{FF2B5EF4-FFF2-40B4-BE49-F238E27FC236}">
                <a16:creationId xmlns:a16="http://schemas.microsoft.com/office/drawing/2014/main" id="{20298288-0696-578C-3205-BEFD1EA6109E}"/>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
        <p:nvSpPr>
          <p:cNvPr id="7" name="Slide Number Placeholder 5">
            <a:extLst>
              <a:ext uri="{FF2B5EF4-FFF2-40B4-BE49-F238E27FC236}">
                <a16:creationId xmlns:a16="http://schemas.microsoft.com/office/drawing/2014/main" id="{6496654C-4585-F340-9A56-4CA09E0C436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sp>
        <p:nvSpPr>
          <p:cNvPr id="12" name="Title 1">
            <a:extLst>
              <a:ext uri="{FF2B5EF4-FFF2-40B4-BE49-F238E27FC236}">
                <a16:creationId xmlns:a16="http://schemas.microsoft.com/office/drawing/2014/main" id="{E1F42EEC-6C13-10DC-0101-063904F25E21}"/>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15" name="Text Placeholder 12">
            <a:extLst>
              <a:ext uri="{FF2B5EF4-FFF2-40B4-BE49-F238E27FC236}">
                <a16:creationId xmlns:a16="http://schemas.microsoft.com/office/drawing/2014/main" id="{D67D7E7B-766E-C94D-E326-5CBDD94E53D9}"/>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Tree>
    <p:extLst>
      <p:ext uri="{BB962C8B-B14F-4D97-AF65-F5344CB8AC3E}">
        <p14:creationId xmlns:p14="http://schemas.microsoft.com/office/powerpoint/2010/main" val="2380103286"/>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Slide Picture BG 01">
    <p:spTree>
      <p:nvGrpSpPr>
        <p:cNvPr id="1" name=""/>
        <p:cNvGrpSpPr/>
        <p:nvPr/>
      </p:nvGrpSpPr>
      <p:grpSpPr>
        <a:xfrm>
          <a:off x="0" y="0"/>
          <a:ext cx="0" cy="0"/>
          <a:chOff x="0" y="0"/>
          <a:chExt cx="0" cy="0"/>
        </a:xfrm>
      </p:grpSpPr>
      <p:pic>
        <p:nvPicPr>
          <p:cNvPr id="3" name="Picture 2" descr="Two men looking at smartphone">
            <a:extLst>
              <a:ext uri="{FF2B5EF4-FFF2-40B4-BE49-F238E27FC236}">
                <a16:creationId xmlns:a16="http://schemas.microsoft.com/office/drawing/2014/main" id="{A85BFCDE-4835-B753-D5A5-85FA930CCC90}"/>
              </a:ext>
            </a:extLst>
          </p:cNvPr>
          <p:cNvPicPr>
            <a:picLocks noChangeAspect="1"/>
          </p:cNvPicPr>
          <p:nvPr userDrawn="1"/>
        </p:nvPicPr>
        <p:blipFill>
          <a:blip r:embed="rId2"/>
          <a:srcRect l="1" t="7621" r="9745" b="10083"/>
          <a:stretch/>
        </p:blipFill>
        <p:spPr>
          <a:xfrm>
            <a:off x="914408" y="0"/>
            <a:ext cx="11281723" cy="6858000"/>
          </a:xfrm>
          <a:prstGeom prst="rect">
            <a:avLst/>
          </a:prstGeom>
        </p:spPr>
      </p:pic>
      <p:sp>
        <p:nvSpPr>
          <p:cNvPr id="5" name="Rectangle 4">
            <a:extLst>
              <a:ext uri="{FF2B5EF4-FFF2-40B4-BE49-F238E27FC236}">
                <a16:creationId xmlns:a16="http://schemas.microsoft.com/office/drawing/2014/main" id="{6ACB60A7-7E58-9F07-137E-1B871FAD3284}"/>
              </a:ext>
            </a:extLst>
          </p:cNvPr>
          <p:cNvSpPr/>
          <p:nvPr userDrawn="1"/>
        </p:nvSpPr>
        <p:spPr>
          <a:xfrm>
            <a:off x="0" y="0"/>
            <a:ext cx="11996738" cy="6858000"/>
          </a:xfrm>
          <a:prstGeom prst="rect">
            <a:avLst/>
          </a:prstGeom>
          <a:gradFill flip="none" rotWithShape="1">
            <a:gsLst>
              <a:gs pos="55000">
                <a:srgbClr val="FFFFFF">
                  <a:alpha val="60117"/>
                </a:srgbClr>
              </a:gs>
              <a:gs pos="41000">
                <a:schemeClr val="bg1"/>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a:extLst>
              <a:ext uri="{FF2B5EF4-FFF2-40B4-BE49-F238E27FC236}">
                <a16:creationId xmlns:a16="http://schemas.microsoft.com/office/drawing/2014/main" id="{20298288-0696-578C-3205-BEFD1EA6109E}"/>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
        <p:nvSpPr>
          <p:cNvPr id="7" name="Slide Number Placeholder 5">
            <a:extLst>
              <a:ext uri="{FF2B5EF4-FFF2-40B4-BE49-F238E27FC236}">
                <a16:creationId xmlns:a16="http://schemas.microsoft.com/office/drawing/2014/main" id="{6496654C-4585-F340-9A56-4CA09E0C436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sp>
        <p:nvSpPr>
          <p:cNvPr id="12" name="Title 1">
            <a:extLst>
              <a:ext uri="{FF2B5EF4-FFF2-40B4-BE49-F238E27FC236}">
                <a16:creationId xmlns:a16="http://schemas.microsoft.com/office/drawing/2014/main" id="{E1F42EEC-6C13-10DC-0101-063904F25E21}"/>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15" name="Text Placeholder 12">
            <a:extLst>
              <a:ext uri="{FF2B5EF4-FFF2-40B4-BE49-F238E27FC236}">
                <a16:creationId xmlns:a16="http://schemas.microsoft.com/office/drawing/2014/main" id="{D67D7E7B-766E-C94D-E326-5CBDD94E53D9}"/>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Tree>
    <p:extLst>
      <p:ext uri="{BB962C8B-B14F-4D97-AF65-F5344CB8AC3E}">
        <p14:creationId xmlns:p14="http://schemas.microsoft.com/office/powerpoint/2010/main" val="2116300534"/>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Slide Picture BG 01">
    <p:spTree>
      <p:nvGrpSpPr>
        <p:cNvPr id="1" name=""/>
        <p:cNvGrpSpPr/>
        <p:nvPr/>
      </p:nvGrpSpPr>
      <p:grpSpPr>
        <a:xfrm>
          <a:off x="0" y="0"/>
          <a:ext cx="0" cy="0"/>
          <a:chOff x="0" y="0"/>
          <a:chExt cx="0" cy="0"/>
        </a:xfrm>
      </p:grpSpPr>
      <p:pic>
        <p:nvPicPr>
          <p:cNvPr id="3" name="Picture 2" descr="Seated man in airplane, wearing business suit, holding and reading cellphone">
            <a:extLst>
              <a:ext uri="{FF2B5EF4-FFF2-40B4-BE49-F238E27FC236}">
                <a16:creationId xmlns:a16="http://schemas.microsoft.com/office/drawing/2014/main" id="{A85BFCDE-4835-B753-D5A5-85FA930CCC90}"/>
              </a:ext>
            </a:extLst>
          </p:cNvPr>
          <p:cNvPicPr>
            <a:picLocks noChangeAspect="1"/>
          </p:cNvPicPr>
          <p:nvPr userDrawn="1"/>
        </p:nvPicPr>
        <p:blipFill>
          <a:blip r:embed="rId2"/>
          <a:srcRect t="4409" b="4409"/>
          <a:stretch/>
        </p:blipFill>
        <p:spPr>
          <a:xfrm>
            <a:off x="914408" y="0"/>
            <a:ext cx="11281723" cy="6858000"/>
          </a:xfrm>
          <a:prstGeom prst="rect">
            <a:avLst/>
          </a:prstGeom>
        </p:spPr>
      </p:pic>
      <p:sp>
        <p:nvSpPr>
          <p:cNvPr id="5" name="Rectangle 4">
            <a:extLst>
              <a:ext uri="{FF2B5EF4-FFF2-40B4-BE49-F238E27FC236}">
                <a16:creationId xmlns:a16="http://schemas.microsoft.com/office/drawing/2014/main" id="{6ACB60A7-7E58-9F07-137E-1B871FAD3284}"/>
              </a:ext>
            </a:extLst>
          </p:cNvPr>
          <p:cNvSpPr/>
          <p:nvPr userDrawn="1"/>
        </p:nvSpPr>
        <p:spPr>
          <a:xfrm>
            <a:off x="31583" y="0"/>
            <a:ext cx="13318567" cy="6858000"/>
          </a:xfrm>
          <a:prstGeom prst="rect">
            <a:avLst/>
          </a:prstGeom>
          <a:gradFill flip="none" rotWithShape="1">
            <a:gsLst>
              <a:gs pos="55000">
                <a:srgbClr val="FFFFFF">
                  <a:alpha val="60117"/>
                </a:srgbClr>
              </a:gs>
              <a:gs pos="41000">
                <a:schemeClr val="bg1"/>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a:extLst>
              <a:ext uri="{FF2B5EF4-FFF2-40B4-BE49-F238E27FC236}">
                <a16:creationId xmlns:a16="http://schemas.microsoft.com/office/drawing/2014/main" id="{20298288-0696-578C-3205-BEFD1EA6109E}"/>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
        <p:nvSpPr>
          <p:cNvPr id="7" name="Slide Number Placeholder 5">
            <a:extLst>
              <a:ext uri="{FF2B5EF4-FFF2-40B4-BE49-F238E27FC236}">
                <a16:creationId xmlns:a16="http://schemas.microsoft.com/office/drawing/2014/main" id="{6496654C-4585-F340-9A56-4CA09E0C436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sp>
        <p:nvSpPr>
          <p:cNvPr id="12" name="Title 1">
            <a:extLst>
              <a:ext uri="{FF2B5EF4-FFF2-40B4-BE49-F238E27FC236}">
                <a16:creationId xmlns:a16="http://schemas.microsoft.com/office/drawing/2014/main" id="{E1F42EEC-6C13-10DC-0101-063904F25E21}"/>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15" name="Text Placeholder 12">
            <a:extLst>
              <a:ext uri="{FF2B5EF4-FFF2-40B4-BE49-F238E27FC236}">
                <a16:creationId xmlns:a16="http://schemas.microsoft.com/office/drawing/2014/main" id="{D67D7E7B-766E-C94D-E326-5CBDD94E53D9}"/>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Tree>
    <p:extLst>
      <p:ext uri="{BB962C8B-B14F-4D97-AF65-F5344CB8AC3E}">
        <p14:creationId xmlns:p14="http://schemas.microsoft.com/office/powerpoint/2010/main" val="1963494443"/>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ransitional White Picture 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461AA6-9479-1E32-1F32-D0A60C2F2A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CCAA97F3-EC0D-82AB-FC02-B386A79EB852}"/>
              </a:ext>
            </a:extLst>
          </p:cNvPr>
          <p:cNvSpPr/>
          <p:nvPr userDrawn="1"/>
        </p:nvSpPr>
        <p:spPr>
          <a:xfrm>
            <a:off x="0" y="0"/>
            <a:ext cx="12192000" cy="6858000"/>
          </a:xfrm>
          <a:prstGeom prst="rect">
            <a:avLst/>
          </a:prstGeom>
          <a:gradFill>
            <a:gsLst>
              <a:gs pos="80000">
                <a:srgbClr val="FFFFFF">
                  <a:alpha val="23000"/>
                </a:srgbClr>
              </a:gs>
              <a:gs pos="64000">
                <a:schemeClr val="bg1">
                  <a:alpha val="27000"/>
                </a:schemeClr>
              </a:gs>
              <a:gs pos="100000">
                <a:schemeClr val="bg1">
                  <a:alpha val="25258"/>
                </a:schemeClr>
              </a:gs>
              <a:gs pos="36000">
                <a:schemeClr val="bg1">
                  <a:alpha val="66541"/>
                </a:schemeClr>
              </a:gs>
              <a:gs pos="0">
                <a:schemeClr val="bg1">
                  <a:alpha val="77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458C198-1B41-497F-81FC-007FEF03C62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2" name="Title 1">
            <a:extLst>
              <a:ext uri="{FF2B5EF4-FFF2-40B4-BE49-F238E27FC236}">
                <a16:creationId xmlns:a16="http://schemas.microsoft.com/office/drawing/2014/main" id="{E1F49E5C-9516-315C-4B8E-2F954E13BC7A}"/>
              </a:ext>
            </a:extLst>
          </p:cNvPr>
          <p:cNvSpPr>
            <a:spLocks noGrp="1"/>
          </p:cNvSpPr>
          <p:nvPr>
            <p:ph type="ctrTitle"/>
          </p:nvPr>
        </p:nvSpPr>
        <p:spPr>
          <a:xfrm>
            <a:off x="609599" y="2695475"/>
            <a:ext cx="6553201" cy="1665540"/>
          </a:xfr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Master title style</a:t>
            </a:r>
          </a:p>
        </p:txBody>
      </p:sp>
      <p:sp>
        <p:nvSpPr>
          <p:cNvPr id="9" name="Slide Number Placeholder 5">
            <a:extLst>
              <a:ext uri="{FF2B5EF4-FFF2-40B4-BE49-F238E27FC236}">
                <a16:creationId xmlns:a16="http://schemas.microsoft.com/office/drawing/2014/main" id="{AB92DDA6-3983-3608-1FB9-230427C6D470}"/>
              </a:ext>
            </a:extLst>
          </p:cNvPr>
          <p:cNvSpPr>
            <a:spLocks noGrp="1"/>
          </p:cNvSpPr>
          <p:nvPr>
            <p:ph type="sldNum" sz="quarter" idx="4"/>
          </p:nvPr>
        </p:nvSpPr>
        <p:spPr>
          <a:xfrm>
            <a:off x="11518899" y="6461431"/>
            <a:ext cx="469900" cy="193369"/>
          </a:xfrm>
          <a:prstGeom prst="rect">
            <a:avLst/>
          </a:prstGeom>
        </p:spPr>
        <p:txBody>
          <a:bodyPr vert="horz" wrap="square" lIns="0" tIns="0" rIns="0" bIns="0" rtlCol="0" anchor="b" anchorCtr="0"/>
          <a:lstStyle>
            <a:lvl1pPr algn="r">
              <a:defRPr sz="1000" b="1" i="0">
                <a:solidFill>
                  <a:schemeClr val="tx1"/>
                </a:solidFill>
                <a:latin typeface="Jost Medium" pitchFamily="2" charset="77"/>
                <a:ea typeface="Jost Medium" pitchFamily="2" charset="77"/>
              </a:defRPr>
            </a:lvl1pPr>
          </a:lstStyle>
          <a:p>
            <a:fld id="{D56C3BBE-A286-8A42-8D1F-96885F6DDE08}" type="slidenum">
              <a:rPr lang="en-US" smtClean="0"/>
              <a:pPr/>
              <a:t>‹#›</a:t>
            </a:fld>
            <a:endParaRPr lang="en-US"/>
          </a:p>
        </p:txBody>
      </p:sp>
      <p:sp>
        <p:nvSpPr>
          <p:cNvPr id="10" name="Footer Placeholder 5">
            <a:extLst>
              <a:ext uri="{FF2B5EF4-FFF2-40B4-BE49-F238E27FC236}">
                <a16:creationId xmlns:a16="http://schemas.microsoft.com/office/drawing/2014/main" id="{BD94B57F-13A5-4206-2CBB-6A93A8B52EB8}"/>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Jost Medium" pitchFamily="2" charset="77"/>
                <a:ea typeface="Jost Medium" pitchFamily="2" charset="77"/>
              </a:defRPr>
            </a:lvl1pPr>
          </a:lstStyle>
          <a:p>
            <a:r>
              <a:rPr lang="en-US"/>
              <a:t>NCR </a:t>
            </a:r>
            <a:r>
              <a:rPr lang="en-US" err="1"/>
              <a:t>Voyix</a:t>
            </a:r>
            <a:r>
              <a:rPr lang="en-US"/>
              <a:t> Confidential</a:t>
            </a:r>
          </a:p>
        </p:txBody>
      </p:sp>
    </p:spTree>
    <p:extLst>
      <p:ext uri="{BB962C8B-B14F-4D97-AF65-F5344CB8AC3E}">
        <p14:creationId xmlns:p14="http://schemas.microsoft.com/office/powerpoint/2010/main" val="1498087455"/>
      </p:ext>
    </p:extLst>
  </p:cSld>
  <p:clrMapOvr>
    <a:masterClrMapping/>
  </p:clrMapOvr>
  <p:extLst>
    <p:ext uri="{DCECCB84-F9BA-43D5-87BE-67443E8EF086}">
      <p15:sldGuideLst xmlns:p15="http://schemas.microsoft.com/office/powerpoint/2012/main">
        <p15:guide id="1" orient="horz" pos="264"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Slide Picture BG 01">
    <p:spTree>
      <p:nvGrpSpPr>
        <p:cNvPr id="1" name=""/>
        <p:cNvGrpSpPr/>
        <p:nvPr/>
      </p:nvGrpSpPr>
      <p:grpSpPr>
        <a:xfrm>
          <a:off x="0" y="0"/>
          <a:ext cx="0" cy="0"/>
          <a:chOff x="0" y="0"/>
          <a:chExt cx="0" cy="0"/>
        </a:xfrm>
      </p:grpSpPr>
      <p:pic>
        <p:nvPicPr>
          <p:cNvPr id="3" name="Picture 2" descr="Laptop open on desk at night">
            <a:extLst>
              <a:ext uri="{FF2B5EF4-FFF2-40B4-BE49-F238E27FC236}">
                <a16:creationId xmlns:a16="http://schemas.microsoft.com/office/drawing/2014/main" id="{A85BFCDE-4835-B753-D5A5-85FA930CCC90}"/>
              </a:ext>
            </a:extLst>
          </p:cNvPr>
          <p:cNvPicPr>
            <a:picLocks noChangeAspect="1"/>
          </p:cNvPicPr>
          <p:nvPr userDrawn="1"/>
        </p:nvPicPr>
        <p:blipFill>
          <a:blip r:embed="rId2"/>
          <a:srcRect t="4459" b="4459"/>
          <a:stretch/>
        </p:blipFill>
        <p:spPr>
          <a:xfrm>
            <a:off x="914408" y="0"/>
            <a:ext cx="11281723" cy="6858000"/>
          </a:xfrm>
          <a:prstGeom prst="rect">
            <a:avLst/>
          </a:prstGeom>
        </p:spPr>
      </p:pic>
      <p:sp>
        <p:nvSpPr>
          <p:cNvPr id="5" name="Rectangle 4">
            <a:extLst>
              <a:ext uri="{FF2B5EF4-FFF2-40B4-BE49-F238E27FC236}">
                <a16:creationId xmlns:a16="http://schemas.microsoft.com/office/drawing/2014/main" id="{6ACB60A7-7E58-9F07-137E-1B871FAD3284}"/>
              </a:ext>
            </a:extLst>
          </p:cNvPr>
          <p:cNvSpPr/>
          <p:nvPr userDrawn="1"/>
        </p:nvSpPr>
        <p:spPr>
          <a:xfrm>
            <a:off x="31583" y="0"/>
            <a:ext cx="13318567" cy="6858000"/>
          </a:xfrm>
          <a:prstGeom prst="rect">
            <a:avLst/>
          </a:prstGeom>
          <a:gradFill flip="none" rotWithShape="1">
            <a:gsLst>
              <a:gs pos="55000">
                <a:srgbClr val="FFFFFF">
                  <a:alpha val="60117"/>
                </a:srgbClr>
              </a:gs>
              <a:gs pos="41000">
                <a:schemeClr val="bg1"/>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a:extLst>
              <a:ext uri="{FF2B5EF4-FFF2-40B4-BE49-F238E27FC236}">
                <a16:creationId xmlns:a16="http://schemas.microsoft.com/office/drawing/2014/main" id="{20298288-0696-578C-3205-BEFD1EA6109E}"/>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
        <p:nvSpPr>
          <p:cNvPr id="7" name="Slide Number Placeholder 5">
            <a:extLst>
              <a:ext uri="{FF2B5EF4-FFF2-40B4-BE49-F238E27FC236}">
                <a16:creationId xmlns:a16="http://schemas.microsoft.com/office/drawing/2014/main" id="{6496654C-4585-F340-9A56-4CA09E0C436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sp>
        <p:nvSpPr>
          <p:cNvPr id="12" name="Title 1">
            <a:extLst>
              <a:ext uri="{FF2B5EF4-FFF2-40B4-BE49-F238E27FC236}">
                <a16:creationId xmlns:a16="http://schemas.microsoft.com/office/drawing/2014/main" id="{E1F42EEC-6C13-10DC-0101-063904F25E21}"/>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15" name="Text Placeholder 12">
            <a:extLst>
              <a:ext uri="{FF2B5EF4-FFF2-40B4-BE49-F238E27FC236}">
                <a16:creationId xmlns:a16="http://schemas.microsoft.com/office/drawing/2014/main" id="{D67D7E7B-766E-C94D-E326-5CBDD94E53D9}"/>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Tree>
    <p:extLst>
      <p:ext uri="{BB962C8B-B14F-4D97-AF65-F5344CB8AC3E}">
        <p14:creationId xmlns:p14="http://schemas.microsoft.com/office/powerpoint/2010/main" val="2041299661"/>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icture BG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0EB9A-03A6-BC6B-80DF-79C60306A5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52AFC79D-4A51-7D54-9298-BB5C05C101F3}"/>
              </a:ext>
            </a:extLst>
          </p:cNvPr>
          <p:cNvSpPr/>
          <p:nvPr userDrawn="1"/>
        </p:nvSpPr>
        <p:spPr>
          <a:xfrm>
            <a:off x="0" y="0"/>
            <a:ext cx="12192000" cy="6858000"/>
          </a:xfrm>
          <a:prstGeom prst="rect">
            <a:avLst/>
          </a:prstGeom>
          <a:gradFill flip="none" rotWithShape="1">
            <a:gsLst>
              <a:gs pos="42000">
                <a:srgbClr val="FFFFFF">
                  <a:alpha val="77595"/>
                </a:srgbClr>
              </a:gs>
              <a:gs pos="12000">
                <a:schemeClr val="bg1">
                  <a:alpha val="93110"/>
                </a:schemeClr>
              </a:gs>
              <a:gs pos="54000">
                <a:schemeClr val="bg1">
                  <a:alpha val="11539"/>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6B4F74A5-8C85-CAA9-E497-37768302113D}"/>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pic>
        <p:nvPicPr>
          <p:cNvPr id="9" name="Graphic 8">
            <a:extLst>
              <a:ext uri="{FF2B5EF4-FFF2-40B4-BE49-F238E27FC236}">
                <a16:creationId xmlns:a16="http://schemas.microsoft.com/office/drawing/2014/main" id="{0D9ED1AE-9EF7-873A-7DD9-E9A8EAB3B57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12" name="Title 1">
            <a:extLst>
              <a:ext uri="{FF2B5EF4-FFF2-40B4-BE49-F238E27FC236}">
                <a16:creationId xmlns:a16="http://schemas.microsoft.com/office/drawing/2014/main" id="{68ACF410-E7ED-074B-4B56-700C684243AA}"/>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15" name="Text Placeholder 12">
            <a:extLst>
              <a:ext uri="{FF2B5EF4-FFF2-40B4-BE49-F238E27FC236}">
                <a16:creationId xmlns:a16="http://schemas.microsoft.com/office/drawing/2014/main" id="{2674F062-C144-8BB6-51A1-D6A5EE1ED81B}"/>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
        <p:nvSpPr>
          <p:cNvPr id="18" name="Footer Placeholder 5">
            <a:extLst>
              <a:ext uri="{FF2B5EF4-FFF2-40B4-BE49-F238E27FC236}">
                <a16:creationId xmlns:a16="http://schemas.microsoft.com/office/drawing/2014/main" id="{FD108800-3B48-B17A-CD5B-D82255B773E5}"/>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229709284"/>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icture BG 0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E4C5B8-9001-73B9-C52F-39B18DD9B3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4" name="Rectangle 13">
            <a:extLst>
              <a:ext uri="{FF2B5EF4-FFF2-40B4-BE49-F238E27FC236}">
                <a16:creationId xmlns:a16="http://schemas.microsoft.com/office/drawing/2014/main" id="{57C040AC-CEA3-1B58-D419-374CD0AFC27F}"/>
              </a:ext>
            </a:extLst>
          </p:cNvPr>
          <p:cNvSpPr/>
          <p:nvPr userDrawn="1"/>
        </p:nvSpPr>
        <p:spPr>
          <a:xfrm>
            <a:off x="0" y="0"/>
            <a:ext cx="12192000" cy="6858000"/>
          </a:xfrm>
          <a:prstGeom prst="rect">
            <a:avLst/>
          </a:prstGeom>
          <a:gradFill flip="none" rotWithShape="1">
            <a:gsLst>
              <a:gs pos="45000">
                <a:srgbClr val="FFFFFF">
                  <a:alpha val="68729"/>
                </a:srgbClr>
              </a:gs>
              <a:gs pos="0">
                <a:schemeClr val="bg1">
                  <a:alpha val="95587"/>
                </a:schemeClr>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F634FBBB-9FCB-2AA4-C9F2-DE3488083009}"/>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pic>
        <p:nvPicPr>
          <p:cNvPr id="17" name="Graphic 16">
            <a:extLst>
              <a:ext uri="{FF2B5EF4-FFF2-40B4-BE49-F238E27FC236}">
                <a16:creationId xmlns:a16="http://schemas.microsoft.com/office/drawing/2014/main" id="{1645AC6F-D044-9217-7868-6F7ACE2D401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18" name="Title 1">
            <a:extLst>
              <a:ext uri="{FF2B5EF4-FFF2-40B4-BE49-F238E27FC236}">
                <a16:creationId xmlns:a16="http://schemas.microsoft.com/office/drawing/2014/main" id="{737780D9-9955-B700-6D09-D6A111E67A84}"/>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19" name="Text Placeholder 12">
            <a:extLst>
              <a:ext uri="{FF2B5EF4-FFF2-40B4-BE49-F238E27FC236}">
                <a16:creationId xmlns:a16="http://schemas.microsoft.com/office/drawing/2014/main" id="{1DCCDC5F-79D3-073F-D34B-E5196FD8C6B5}"/>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
        <p:nvSpPr>
          <p:cNvPr id="20" name="Footer Placeholder 5">
            <a:extLst>
              <a:ext uri="{FF2B5EF4-FFF2-40B4-BE49-F238E27FC236}">
                <a16:creationId xmlns:a16="http://schemas.microsoft.com/office/drawing/2014/main" id="{CBC7E581-A7A5-1B58-11B4-2310659AA967}"/>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310717311"/>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icture BG 0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8016F-64EF-6F48-171A-9065C1A268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5" name="Rectangle 4">
            <a:extLst>
              <a:ext uri="{FF2B5EF4-FFF2-40B4-BE49-F238E27FC236}">
                <a16:creationId xmlns:a16="http://schemas.microsoft.com/office/drawing/2014/main" id="{8A964716-8DCB-5B3E-FEBA-5BE0F6756D4C}"/>
              </a:ext>
            </a:extLst>
          </p:cNvPr>
          <p:cNvSpPr/>
          <p:nvPr userDrawn="1"/>
        </p:nvSpPr>
        <p:spPr>
          <a:xfrm>
            <a:off x="0" y="99245"/>
            <a:ext cx="12192000" cy="6858000"/>
          </a:xfrm>
          <a:prstGeom prst="rect">
            <a:avLst/>
          </a:prstGeom>
          <a:gradFill flip="none" rotWithShape="1">
            <a:gsLst>
              <a:gs pos="45000">
                <a:srgbClr val="FFFFFF">
                  <a:alpha val="68729"/>
                </a:srgbClr>
              </a:gs>
              <a:gs pos="0">
                <a:schemeClr val="bg1">
                  <a:alpha val="95587"/>
                </a:schemeClr>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7F3499BA-AF24-3DB2-040C-91B6251E68EB}"/>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pic>
        <p:nvPicPr>
          <p:cNvPr id="8" name="Graphic 7">
            <a:extLst>
              <a:ext uri="{FF2B5EF4-FFF2-40B4-BE49-F238E27FC236}">
                <a16:creationId xmlns:a16="http://schemas.microsoft.com/office/drawing/2014/main" id="{A5E8F214-087F-8AA3-C811-3C2F9813A35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9" name="Title 1">
            <a:extLst>
              <a:ext uri="{FF2B5EF4-FFF2-40B4-BE49-F238E27FC236}">
                <a16:creationId xmlns:a16="http://schemas.microsoft.com/office/drawing/2014/main" id="{1C4E1085-2FAD-EE72-50A0-A0BDC5028E0A}"/>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15" name="Text Placeholder 12">
            <a:extLst>
              <a:ext uri="{FF2B5EF4-FFF2-40B4-BE49-F238E27FC236}">
                <a16:creationId xmlns:a16="http://schemas.microsoft.com/office/drawing/2014/main" id="{365DEC98-63AE-BA14-0420-B1C333D598F5}"/>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
        <p:nvSpPr>
          <p:cNvPr id="16" name="Footer Placeholder 5">
            <a:extLst>
              <a:ext uri="{FF2B5EF4-FFF2-40B4-BE49-F238E27FC236}">
                <a16:creationId xmlns:a16="http://schemas.microsoft.com/office/drawing/2014/main" id="{02377E52-F3BA-136B-4028-055AB26E229A}"/>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125541894"/>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icture BG 0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461AA6-9479-1E32-1F32-D0A60C2F2A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60549440-892C-E41B-4AF6-40E24BFB7E4F}"/>
              </a:ext>
            </a:extLst>
          </p:cNvPr>
          <p:cNvSpPr/>
          <p:nvPr userDrawn="1"/>
        </p:nvSpPr>
        <p:spPr>
          <a:xfrm>
            <a:off x="0" y="0"/>
            <a:ext cx="12192000" cy="6858000"/>
          </a:xfrm>
          <a:prstGeom prst="rect">
            <a:avLst/>
          </a:prstGeom>
          <a:gradFill flip="none" rotWithShape="1">
            <a:gsLst>
              <a:gs pos="45000">
                <a:srgbClr val="FFFFFF">
                  <a:alpha val="71030"/>
                </a:srgbClr>
              </a:gs>
              <a:gs pos="0">
                <a:schemeClr val="bg1">
                  <a:alpha val="84040"/>
                </a:schemeClr>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458C198-1B41-497F-81FC-007FEF03C62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2" name="Title 1">
            <a:extLst>
              <a:ext uri="{FF2B5EF4-FFF2-40B4-BE49-F238E27FC236}">
                <a16:creationId xmlns:a16="http://schemas.microsoft.com/office/drawing/2014/main" id="{E1F49E5C-9516-315C-4B8E-2F954E13BC7A}"/>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3" name="Slide Number Placeholder 5">
            <a:extLst>
              <a:ext uri="{FF2B5EF4-FFF2-40B4-BE49-F238E27FC236}">
                <a16:creationId xmlns:a16="http://schemas.microsoft.com/office/drawing/2014/main" id="{496289EB-DD43-CBA5-C7F9-C1C07D9F9FE7}"/>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lumMod val="95000"/>
                  </a:schemeClr>
                </a:solidFill>
                <a:latin typeface="+mn-lt"/>
              </a:defRPr>
            </a:lvl1pPr>
          </a:lstStyle>
          <a:p>
            <a:fld id="{D56C3BBE-A286-8A42-8D1F-96885F6DDE08}" type="slidenum">
              <a:rPr lang="en-US" smtClean="0"/>
              <a:pPr/>
              <a:t>‹#›</a:t>
            </a:fld>
            <a:endParaRPr lang="en-US"/>
          </a:p>
        </p:txBody>
      </p:sp>
      <p:sp>
        <p:nvSpPr>
          <p:cNvPr id="7" name="Text Placeholder 12">
            <a:extLst>
              <a:ext uri="{FF2B5EF4-FFF2-40B4-BE49-F238E27FC236}">
                <a16:creationId xmlns:a16="http://schemas.microsoft.com/office/drawing/2014/main" id="{AEA51C68-6F3B-0561-7567-1797C0EDAB2F}"/>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
        <p:nvSpPr>
          <p:cNvPr id="9" name="Footer Placeholder 5">
            <a:extLst>
              <a:ext uri="{FF2B5EF4-FFF2-40B4-BE49-F238E27FC236}">
                <a16:creationId xmlns:a16="http://schemas.microsoft.com/office/drawing/2014/main" id="{CECFA818-BE19-93AE-3345-D3BE69FB52DB}"/>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356297989"/>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icture BG 0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461AA6-9479-1E32-1F32-D0A60C2F2A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5" name="Rectangle 4">
            <a:extLst>
              <a:ext uri="{FF2B5EF4-FFF2-40B4-BE49-F238E27FC236}">
                <a16:creationId xmlns:a16="http://schemas.microsoft.com/office/drawing/2014/main" id="{E6A3F7EF-C982-EEA1-B955-99183EF9EE57}"/>
              </a:ext>
            </a:extLst>
          </p:cNvPr>
          <p:cNvSpPr/>
          <p:nvPr userDrawn="1"/>
        </p:nvSpPr>
        <p:spPr>
          <a:xfrm>
            <a:off x="0" y="0"/>
            <a:ext cx="12192000" cy="6858000"/>
          </a:xfrm>
          <a:prstGeom prst="rect">
            <a:avLst/>
          </a:prstGeom>
          <a:gradFill flip="none" rotWithShape="1">
            <a:gsLst>
              <a:gs pos="29000">
                <a:srgbClr val="FFFFFF">
                  <a:alpha val="71030"/>
                </a:srgbClr>
              </a:gs>
              <a:gs pos="0">
                <a:schemeClr val="bg1">
                  <a:alpha val="84040"/>
                </a:schemeClr>
              </a:gs>
              <a:gs pos="55000">
                <a:schemeClr val="bg1">
                  <a:alpha val="11539"/>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37D8F5-BC8E-0AF3-BCDD-C716CC4D6EF3}"/>
              </a:ext>
            </a:extLst>
          </p:cNvPr>
          <p:cNvSpPr/>
          <p:nvPr userDrawn="1"/>
        </p:nvSpPr>
        <p:spPr>
          <a:xfrm>
            <a:off x="0" y="0"/>
            <a:ext cx="12192000" cy="6858000"/>
          </a:xfrm>
          <a:prstGeom prst="rect">
            <a:avLst/>
          </a:prstGeom>
          <a:gradFill flip="none" rotWithShape="1">
            <a:gsLst>
              <a:gs pos="45000">
                <a:srgbClr val="FFFFFF">
                  <a:alpha val="71030"/>
                </a:srgbClr>
              </a:gs>
              <a:gs pos="0">
                <a:schemeClr val="bg1">
                  <a:alpha val="84040"/>
                </a:schemeClr>
              </a:gs>
              <a:gs pos="76000">
                <a:schemeClr val="bg1">
                  <a:alpha val="0"/>
                </a:schemeClr>
              </a:gs>
            </a:gsLst>
            <a:lin ang="20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458C198-1B41-497F-81FC-007FEF03C62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2" name="Title 1">
            <a:extLst>
              <a:ext uri="{FF2B5EF4-FFF2-40B4-BE49-F238E27FC236}">
                <a16:creationId xmlns:a16="http://schemas.microsoft.com/office/drawing/2014/main" id="{E1F49E5C-9516-315C-4B8E-2F954E13BC7A}"/>
              </a:ext>
            </a:extLst>
          </p:cNvPr>
          <p:cNvSpPr>
            <a:spLocks noGrp="1"/>
          </p:cNvSpPr>
          <p:nvPr>
            <p:ph type="ctrTitle" hasCustomPrompt="1"/>
          </p:nvPr>
        </p:nvSpPr>
        <p:spPr>
          <a:xfrm>
            <a:off x="609599" y="2695475"/>
            <a:ext cx="6553201" cy="1665540"/>
          </a:xfrm>
          <a:prstGeom prst="rect">
            <a:avLst/>
          </a:prstGeo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presentation title</a:t>
            </a:r>
          </a:p>
        </p:txBody>
      </p:sp>
      <p:sp>
        <p:nvSpPr>
          <p:cNvPr id="3" name="Slide Number Placeholder 5">
            <a:extLst>
              <a:ext uri="{FF2B5EF4-FFF2-40B4-BE49-F238E27FC236}">
                <a16:creationId xmlns:a16="http://schemas.microsoft.com/office/drawing/2014/main" id="{F861F185-5F7B-35A3-F9CC-E73A0C1A004E}"/>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lumMod val="95000"/>
                  </a:schemeClr>
                </a:solidFill>
                <a:latin typeface="+mn-lt"/>
              </a:defRPr>
            </a:lvl1pPr>
          </a:lstStyle>
          <a:p>
            <a:fld id="{D56C3BBE-A286-8A42-8D1F-96885F6DDE08}" type="slidenum">
              <a:rPr lang="en-US" smtClean="0"/>
              <a:pPr/>
              <a:t>‹#›</a:t>
            </a:fld>
            <a:endParaRPr lang="en-US"/>
          </a:p>
        </p:txBody>
      </p:sp>
      <p:sp>
        <p:nvSpPr>
          <p:cNvPr id="4" name="Text Placeholder 12">
            <a:extLst>
              <a:ext uri="{FF2B5EF4-FFF2-40B4-BE49-F238E27FC236}">
                <a16:creationId xmlns:a16="http://schemas.microsoft.com/office/drawing/2014/main" id="{01439FF6-B441-9D7C-4B66-4B59E6A15963}"/>
              </a:ext>
            </a:extLst>
          </p:cNvPr>
          <p:cNvSpPr>
            <a:spLocks noGrp="1"/>
          </p:cNvSpPr>
          <p:nvPr>
            <p:ph type="body" sz="quarter" idx="10" hasCustomPrompt="1"/>
          </p:nvPr>
        </p:nvSpPr>
        <p:spPr>
          <a:xfrm>
            <a:off x="609097" y="4661707"/>
            <a:ext cx="7516368" cy="777397"/>
          </a:xfrm>
          <a:prstGeom prst="rect">
            <a:avLst/>
          </a:prstGeom>
        </p:spPr>
        <p:txBody>
          <a:bodyPr wrap="square" lIns="0" tIns="0" rIns="0" bIns="0">
            <a:normAutofit/>
          </a:bodyPr>
          <a:lstStyle>
            <a:lvl1pPr marL="0" indent="0">
              <a:buNone/>
              <a:defRPr sz="2500" b="0" i="0">
                <a:solidFill>
                  <a:schemeClr val="tx1"/>
                </a:solidFill>
                <a:latin typeface="Jost Medium" pitchFamily="2" charset="77"/>
                <a:ea typeface="Jost Medium" pitchFamily="2" charset="77"/>
              </a:defRPr>
            </a:lvl1pPr>
          </a:lstStyle>
          <a:p>
            <a:pPr lvl="0"/>
            <a:r>
              <a:rPr lang="en-US"/>
              <a:t>Click to add presenter name and date</a:t>
            </a:r>
          </a:p>
        </p:txBody>
      </p:sp>
      <p:sp>
        <p:nvSpPr>
          <p:cNvPr id="7" name="Footer Placeholder 5">
            <a:extLst>
              <a:ext uri="{FF2B5EF4-FFF2-40B4-BE49-F238E27FC236}">
                <a16:creationId xmlns:a16="http://schemas.microsoft.com/office/drawing/2014/main" id="{45A32B17-F2DA-C3C7-FB5A-A8602438BCE7}"/>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852870968"/>
      </p:ext>
    </p:extLst>
  </p:cSld>
  <p:clrMapOvr>
    <a:masterClrMapping/>
  </p:clrMapOvr>
  <p:extLst>
    <p:ext uri="{DCECCB84-F9BA-43D5-87BE-67443E8EF086}">
      <p15:sldGuideLst xmlns:p15="http://schemas.microsoft.com/office/powerpoint/2012/main">
        <p15:guide id="1" orient="horz" pos="264">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Transitional White B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1CA7-8CB6-A798-C9E2-788E3AC201A1}"/>
              </a:ext>
            </a:extLst>
          </p:cNvPr>
          <p:cNvSpPr>
            <a:spLocks noGrp="1"/>
          </p:cNvSpPr>
          <p:nvPr>
            <p:ph type="ctrTitle" hasCustomPrompt="1"/>
          </p:nvPr>
        </p:nvSpPr>
        <p:spPr>
          <a:xfrm>
            <a:off x="609601" y="2695475"/>
            <a:ext cx="6766561" cy="1665540"/>
          </a:xfrm>
          <a:prstGeom prst="rect">
            <a:avLst/>
          </a:prstGeom>
        </p:spPr>
        <p:txBody>
          <a:bodyPr wrap="square" lIns="0" tIns="0" rIns="0" bIns="0" anchor="t" anchorCtr="0">
            <a:noAutofit/>
          </a:bodyPr>
          <a:lstStyle>
            <a:lvl1pPr algn="l">
              <a:defRPr sz="6000" b="0" i="0">
                <a:solidFill>
                  <a:schemeClr val="tx2"/>
                </a:solidFill>
                <a:latin typeface="Jost Medium" pitchFamily="2" charset="77"/>
                <a:ea typeface="Jost Medium" pitchFamily="2" charset="77"/>
              </a:defRPr>
            </a:lvl1pPr>
          </a:lstStyle>
          <a:p>
            <a:r>
              <a:rPr lang="en-US"/>
              <a:t>Click to edit transition title</a:t>
            </a:r>
          </a:p>
        </p:txBody>
      </p:sp>
      <p:pic>
        <p:nvPicPr>
          <p:cNvPr id="8" name="Graphic 7">
            <a:extLst>
              <a:ext uri="{FF2B5EF4-FFF2-40B4-BE49-F238E27FC236}">
                <a16:creationId xmlns:a16="http://schemas.microsoft.com/office/drawing/2014/main" id="{0C84A2B1-9002-40D2-B030-3ED392944E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600" r="18401" b="-811"/>
          <a:stretch/>
        </p:blipFill>
        <p:spPr>
          <a:xfrm>
            <a:off x="8300766" y="1010987"/>
            <a:ext cx="3891234" cy="4836025"/>
          </a:xfrm>
          <a:custGeom>
            <a:avLst/>
            <a:gdLst>
              <a:gd name="connsiteX0" fmla="*/ 0 w 3199085"/>
              <a:gd name="connsiteY0" fmla="*/ 0 h 3552826"/>
              <a:gd name="connsiteX1" fmla="*/ 3199085 w 3199085"/>
              <a:gd name="connsiteY1" fmla="*/ 0 h 3552826"/>
              <a:gd name="connsiteX2" fmla="*/ 3199085 w 3199085"/>
              <a:gd name="connsiteY2" fmla="*/ 3552826 h 3552826"/>
              <a:gd name="connsiteX3" fmla="*/ 0 w 3199085"/>
              <a:gd name="connsiteY3" fmla="*/ 3552826 h 3552826"/>
            </a:gdLst>
            <a:ahLst/>
            <a:cxnLst>
              <a:cxn ang="0">
                <a:pos x="connsiteX0" y="connsiteY0"/>
              </a:cxn>
              <a:cxn ang="0">
                <a:pos x="connsiteX1" y="connsiteY1"/>
              </a:cxn>
              <a:cxn ang="0">
                <a:pos x="connsiteX2" y="connsiteY2"/>
              </a:cxn>
              <a:cxn ang="0">
                <a:pos x="connsiteX3" y="connsiteY3"/>
              </a:cxn>
            </a:cxnLst>
            <a:rect l="l" t="t" r="r" b="b"/>
            <a:pathLst>
              <a:path w="3199085" h="3552826">
                <a:moveTo>
                  <a:pt x="0" y="0"/>
                </a:moveTo>
                <a:lnTo>
                  <a:pt x="3199085" y="0"/>
                </a:lnTo>
                <a:lnTo>
                  <a:pt x="3199085" y="3552826"/>
                </a:lnTo>
                <a:lnTo>
                  <a:pt x="0" y="3552826"/>
                </a:lnTo>
                <a:close/>
              </a:path>
            </a:pathLst>
          </a:custGeom>
        </p:spPr>
      </p:pic>
      <p:sp>
        <p:nvSpPr>
          <p:cNvPr id="3" name="Slide Number Placeholder 5">
            <a:extLst>
              <a:ext uri="{FF2B5EF4-FFF2-40B4-BE49-F238E27FC236}">
                <a16:creationId xmlns:a16="http://schemas.microsoft.com/office/drawing/2014/main" id="{DE79DB74-497C-87F9-E01F-45472539E74E}"/>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209B5AC7-DC9D-FE94-1140-8D77A84868E3}"/>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759575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Transitional Black BG">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C52763-AAE2-4B83-91E2-4A1374456AA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E1CA7-8CB6-A798-C9E2-788E3AC201A1}"/>
              </a:ext>
            </a:extLst>
          </p:cNvPr>
          <p:cNvSpPr>
            <a:spLocks noGrp="1"/>
          </p:cNvSpPr>
          <p:nvPr>
            <p:ph type="ctrTitle" hasCustomPrompt="1"/>
          </p:nvPr>
        </p:nvSpPr>
        <p:spPr>
          <a:xfrm>
            <a:off x="609601" y="2695475"/>
            <a:ext cx="6766561" cy="1665540"/>
          </a:xfrm>
          <a:prstGeom prst="rect">
            <a:avLst/>
          </a:prstGeom>
        </p:spPr>
        <p:txBody>
          <a:bodyPr wrap="square" lIns="0" tIns="0" rIns="0" bIns="0" anchor="t" anchorCtr="0">
            <a:noAutofit/>
          </a:bodyPr>
          <a:lstStyle>
            <a:lvl1pPr algn="l">
              <a:defRPr sz="6000" b="0" i="0">
                <a:solidFill>
                  <a:schemeClr val="bg1"/>
                </a:solidFill>
                <a:latin typeface="Jost Medium" pitchFamily="2" charset="77"/>
                <a:ea typeface="Jost Medium" pitchFamily="2" charset="77"/>
              </a:defRPr>
            </a:lvl1pPr>
          </a:lstStyle>
          <a:p>
            <a:r>
              <a:rPr lang="en-US"/>
              <a:t>Click to edit transition title style</a:t>
            </a:r>
          </a:p>
        </p:txBody>
      </p:sp>
      <p:pic>
        <p:nvPicPr>
          <p:cNvPr id="13" name="Graphic 12">
            <a:extLst>
              <a:ext uri="{FF2B5EF4-FFF2-40B4-BE49-F238E27FC236}">
                <a16:creationId xmlns:a16="http://schemas.microsoft.com/office/drawing/2014/main" id="{E8446923-2A51-46B4-B071-79C5D13305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097" y="311370"/>
            <a:ext cx="1608352" cy="226496"/>
          </a:xfrm>
          <a:prstGeom prst="rect">
            <a:avLst/>
          </a:prstGeom>
        </p:spPr>
      </p:pic>
      <p:pic>
        <p:nvPicPr>
          <p:cNvPr id="8" name="Graphic 7">
            <a:extLst>
              <a:ext uri="{FF2B5EF4-FFF2-40B4-BE49-F238E27FC236}">
                <a16:creationId xmlns:a16="http://schemas.microsoft.com/office/drawing/2014/main" id="{E0C81D04-A82C-459D-840E-08A468F0688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600" r="18401" b="-811"/>
          <a:stretch/>
        </p:blipFill>
        <p:spPr>
          <a:xfrm>
            <a:off x="8300766" y="1010987"/>
            <a:ext cx="3891234" cy="4836025"/>
          </a:xfrm>
          <a:custGeom>
            <a:avLst/>
            <a:gdLst>
              <a:gd name="connsiteX0" fmla="*/ 0 w 3199085"/>
              <a:gd name="connsiteY0" fmla="*/ 0 h 3552826"/>
              <a:gd name="connsiteX1" fmla="*/ 3199085 w 3199085"/>
              <a:gd name="connsiteY1" fmla="*/ 0 h 3552826"/>
              <a:gd name="connsiteX2" fmla="*/ 3199085 w 3199085"/>
              <a:gd name="connsiteY2" fmla="*/ 3552826 h 3552826"/>
              <a:gd name="connsiteX3" fmla="*/ 0 w 3199085"/>
              <a:gd name="connsiteY3" fmla="*/ 3552826 h 3552826"/>
            </a:gdLst>
            <a:ahLst/>
            <a:cxnLst>
              <a:cxn ang="0">
                <a:pos x="connsiteX0" y="connsiteY0"/>
              </a:cxn>
              <a:cxn ang="0">
                <a:pos x="connsiteX1" y="connsiteY1"/>
              </a:cxn>
              <a:cxn ang="0">
                <a:pos x="connsiteX2" y="connsiteY2"/>
              </a:cxn>
              <a:cxn ang="0">
                <a:pos x="connsiteX3" y="connsiteY3"/>
              </a:cxn>
            </a:cxnLst>
            <a:rect l="l" t="t" r="r" b="b"/>
            <a:pathLst>
              <a:path w="3199085" h="3552826">
                <a:moveTo>
                  <a:pt x="0" y="0"/>
                </a:moveTo>
                <a:lnTo>
                  <a:pt x="3199085" y="0"/>
                </a:lnTo>
                <a:lnTo>
                  <a:pt x="3199085" y="3552826"/>
                </a:lnTo>
                <a:lnTo>
                  <a:pt x="0" y="3552826"/>
                </a:lnTo>
                <a:close/>
              </a:path>
            </a:pathLst>
          </a:custGeom>
        </p:spPr>
      </p:pic>
      <p:sp>
        <p:nvSpPr>
          <p:cNvPr id="3" name="Slide Number Placeholder 5">
            <a:extLst>
              <a:ext uri="{FF2B5EF4-FFF2-40B4-BE49-F238E27FC236}">
                <a16:creationId xmlns:a16="http://schemas.microsoft.com/office/drawing/2014/main" id="{9012351D-5CBB-BB8F-F990-75BD4B065BF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bg1"/>
                </a:solidFill>
                <a:latin typeface="+mn-lt"/>
              </a:defRPr>
            </a:lvl1pPr>
          </a:lstStyle>
          <a:p>
            <a:fld id="{D56C3BBE-A286-8A42-8D1F-96885F6DDE08}" type="slidenum">
              <a:rPr lang="en-US" smtClean="0"/>
              <a:pPr/>
              <a:t>‹#›</a:t>
            </a:fld>
            <a:endParaRPr lang="en-US"/>
          </a:p>
        </p:txBody>
      </p:sp>
      <p:sp>
        <p:nvSpPr>
          <p:cNvPr id="4" name="Footer Placeholder 5">
            <a:extLst>
              <a:ext uri="{FF2B5EF4-FFF2-40B4-BE49-F238E27FC236}">
                <a16:creationId xmlns:a16="http://schemas.microsoft.com/office/drawing/2014/main" id="{E94F6187-E367-4F14-E44B-0437FFFF0647}"/>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bg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5789270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0_Cover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2C15BB-882A-45A4-AFE4-7A59F44D4B5D}"/>
              </a:ext>
            </a:extLst>
          </p:cNvPr>
          <p:cNvSpPr/>
          <p:nvPr userDrawn="1"/>
        </p:nvSpPr>
        <p:spPr>
          <a:xfrm>
            <a:off x="-24067" y="1"/>
            <a:ext cx="12216067" cy="6857996"/>
          </a:xfrm>
          <a:prstGeom prst="rect">
            <a:avLst/>
          </a:prstGeom>
          <a:blipFill dpi="0" rotWithShape="1">
            <a:blip r:embed="rId2" cstate="print">
              <a:extLst>
                <a:ext uri="{28A0092B-C50C-407E-A947-70E740481C1C}">
                  <a14:useLocalDpi xmlns:a14="http://schemas.microsoft.com/office/drawing/2010/main"/>
                </a:ext>
              </a:extLst>
            </a:blip>
            <a:srcRect/>
            <a:stretch>
              <a:fillRect l="2"/>
            </a:stretch>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sz="2400"/>
          </a:p>
        </p:txBody>
      </p:sp>
      <p:sp>
        <p:nvSpPr>
          <p:cNvPr id="11" name="Rectangle 10">
            <a:extLst>
              <a:ext uri="{FF2B5EF4-FFF2-40B4-BE49-F238E27FC236}">
                <a16:creationId xmlns:a16="http://schemas.microsoft.com/office/drawing/2014/main" id="{7D2E1260-5F41-4333-94B1-D5E2F722129A}"/>
              </a:ext>
            </a:extLst>
          </p:cNvPr>
          <p:cNvSpPr/>
          <p:nvPr userDrawn="1"/>
        </p:nvSpPr>
        <p:spPr>
          <a:xfrm>
            <a:off x="-24067" y="-103"/>
            <a:ext cx="12216067" cy="6858100"/>
          </a:xfrm>
          <a:prstGeom prst="rect">
            <a:avLst/>
          </a:prstGeom>
          <a:gradFill>
            <a:gsLst>
              <a:gs pos="100000">
                <a:schemeClr val="tx1">
                  <a:alpha val="69000"/>
                </a:schemeClr>
              </a:gs>
              <a:gs pos="61000">
                <a:srgbClr val="000000">
                  <a:alpha val="19000"/>
                </a:srgbClr>
              </a:gs>
              <a:gs pos="36000">
                <a:schemeClr val="tx1">
                  <a:alpha val="66000"/>
                </a:schemeClr>
              </a:gs>
              <a:gs pos="505">
                <a:schemeClr val="tx1">
                  <a:alpha val="97000"/>
                </a:schemeClr>
              </a:gs>
            </a:gsLst>
            <a:lin ang="1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sz="2400"/>
          </a:p>
        </p:txBody>
      </p:sp>
      <p:sp>
        <p:nvSpPr>
          <p:cNvPr id="5" name="Text Placeholder 2"/>
          <p:cNvSpPr>
            <a:spLocks noGrp="1"/>
          </p:cNvSpPr>
          <p:nvPr>
            <p:ph type="body" sz="quarter" idx="11"/>
          </p:nvPr>
        </p:nvSpPr>
        <p:spPr>
          <a:xfrm>
            <a:off x="846191" y="5143919"/>
            <a:ext cx="8899280" cy="948951"/>
          </a:xfrm>
          <a:prstGeom prst="rect">
            <a:avLst/>
          </a:prstGeom>
        </p:spPr>
        <p:txBody>
          <a:bodyPr/>
          <a:lstStyle>
            <a:lvl1pPr marL="0" indent="0">
              <a:lnSpc>
                <a:spcPts val="2667"/>
              </a:lnSpc>
              <a:buNone/>
              <a:defRPr sz="2400" spc="-40" baseline="0">
                <a:solidFill>
                  <a:schemeClr val="bg1"/>
                </a:solidFill>
              </a:defRPr>
            </a:lvl1pPr>
          </a:lstStyle>
          <a:p>
            <a:pPr lvl="0"/>
            <a:r>
              <a:rPr lang="en-US"/>
              <a:t>Click to edit Master text styles</a:t>
            </a:r>
          </a:p>
        </p:txBody>
      </p:sp>
      <p:sp>
        <p:nvSpPr>
          <p:cNvPr id="7" name="Footer Placeholder 7"/>
          <p:cNvSpPr>
            <a:spLocks noGrp="1"/>
          </p:cNvSpPr>
          <p:nvPr>
            <p:ph type="ftr" sz="quarter" idx="3"/>
          </p:nvPr>
        </p:nvSpPr>
        <p:spPr>
          <a:xfrm>
            <a:off x="846191" y="6598101"/>
            <a:ext cx="5461219" cy="259900"/>
          </a:xfrm>
          <a:prstGeom prst="rect">
            <a:avLst/>
          </a:prstGeom>
        </p:spPr>
        <p:txBody>
          <a:bodyPr vert="horz" lIns="0" tIns="45720" rIns="91440" bIns="45720" rtlCol="0" anchor="ctr"/>
          <a:lstStyle>
            <a:lvl1pPr algn="l">
              <a:defRPr sz="800">
                <a:solidFill>
                  <a:schemeClr val="bg1">
                    <a:lumMod val="85000"/>
                  </a:schemeClr>
                </a:solidFill>
              </a:defRPr>
            </a:lvl1pPr>
          </a:lstStyle>
          <a:p>
            <a:pPr defTabSz="1219170">
              <a:defRPr/>
            </a:pPr>
            <a:r>
              <a:rPr lang="en-US" kern="0"/>
              <a:t>NCR Confidential</a:t>
            </a:r>
          </a:p>
        </p:txBody>
      </p:sp>
      <p:cxnSp>
        <p:nvCxnSpPr>
          <p:cNvPr id="9" name="Straight Connector 8"/>
          <p:cNvCxnSpPr/>
          <p:nvPr userDrawn="1"/>
        </p:nvCxnSpPr>
        <p:spPr>
          <a:xfrm>
            <a:off x="756739" y="1655132"/>
            <a:ext cx="1028739" cy="0"/>
          </a:xfrm>
          <a:prstGeom prst="line">
            <a:avLst/>
          </a:prstGeom>
          <a:ln w="76200">
            <a:solidFill>
              <a:srgbClr val="54B948"/>
            </a:solidFill>
          </a:ln>
        </p:spPr>
        <p:style>
          <a:lnRef idx="1">
            <a:schemeClr val="accent1"/>
          </a:lnRef>
          <a:fillRef idx="0">
            <a:schemeClr val="accent1"/>
          </a:fillRef>
          <a:effectRef idx="0">
            <a:schemeClr val="accent1"/>
          </a:effectRef>
          <a:fontRef idx="minor">
            <a:schemeClr val="tx1"/>
          </a:fontRef>
        </p:style>
      </p:cxnSp>
      <p:sp>
        <p:nvSpPr>
          <p:cNvPr id="12" name="Text Placeholder 2"/>
          <p:cNvSpPr>
            <a:spLocks noGrp="1"/>
          </p:cNvSpPr>
          <p:nvPr>
            <p:ph type="body" sz="quarter" idx="10" hasCustomPrompt="1"/>
          </p:nvPr>
        </p:nvSpPr>
        <p:spPr>
          <a:xfrm>
            <a:off x="846192" y="2178306"/>
            <a:ext cx="8899281" cy="2168429"/>
          </a:xfrm>
          <a:prstGeom prst="rect">
            <a:avLst/>
          </a:prstGeom>
        </p:spPr>
        <p:txBody>
          <a:bodyPr anchor="b" anchorCtr="0">
            <a:normAutofit/>
          </a:bodyPr>
          <a:lstStyle>
            <a:lvl1pPr marL="0" indent="0">
              <a:lnSpc>
                <a:spcPct val="100000"/>
              </a:lnSpc>
              <a:buNone/>
              <a:defRPr sz="6400" cap="none" spc="53" baseline="0">
                <a:solidFill>
                  <a:schemeClr val="bg1"/>
                </a:solidFill>
                <a:latin typeface="+mj-lt"/>
                <a:cs typeface="Open Sans" panose="020B0604020202020204" charset="0"/>
              </a:defRPr>
            </a:lvl1pPr>
          </a:lstStyle>
          <a:p>
            <a:pPr lvl="0"/>
            <a:r>
              <a:rPr lang="en-US"/>
              <a:t>NCR master</a:t>
            </a:r>
            <a:br>
              <a:rPr lang="en-US"/>
            </a:br>
            <a:r>
              <a:rPr lang="en-US"/>
              <a:t>template</a:t>
            </a:r>
          </a:p>
        </p:txBody>
      </p:sp>
    </p:spTree>
    <p:extLst>
      <p:ext uri="{BB962C8B-B14F-4D97-AF65-F5344CB8AC3E}">
        <p14:creationId xmlns:p14="http://schemas.microsoft.com/office/powerpoint/2010/main" val="110076444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Headline - body text">
    <p:spTree>
      <p:nvGrpSpPr>
        <p:cNvPr id="1" name=""/>
        <p:cNvGrpSpPr/>
        <p:nvPr/>
      </p:nvGrpSpPr>
      <p:grpSpPr>
        <a:xfrm>
          <a:off x="0" y="0"/>
          <a:ext cx="0" cy="0"/>
          <a:chOff x="0" y="0"/>
          <a:chExt cx="0" cy="0"/>
        </a:xfrm>
      </p:grpSpPr>
      <p:sp>
        <p:nvSpPr>
          <p:cNvPr id="3" name="Title 2"/>
          <p:cNvSpPr>
            <a:spLocks noGrp="1"/>
          </p:cNvSpPr>
          <p:nvPr>
            <p:ph type="title"/>
          </p:nvPr>
        </p:nvSpPr>
        <p:spPr>
          <a:xfrm>
            <a:off x="838199" y="201085"/>
            <a:ext cx="11061700" cy="1325033"/>
          </a:xfrm>
        </p:spPr>
        <p:txBody>
          <a:bodyPr/>
          <a:lstStyle/>
          <a:p>
            <a:r>
              <a:rPr lang="en-US"/>
              <a:t>Click to edit Master title style</a:t>
            </a:r>
          </a:p>
        </p:txBody>
      </p:sp>
      <p:sp>
        <p:nvSpPr>
          <p:cNvPr id="5" name="Shape 4"/>
          <p:cNvSpPr>
            <a:spLocks noGrp="1"/>
          </p:cNvSpPr>
          <p:nvPr>
            <p:ph type="sldNum" sz="quarter" idx="4"/>
          </p:nvPr>
        </p:nvSpPr>
        <p:spPr>
          <a:xfrm>
            <a:off x="844551" y="6598101"/>
            <a:ext cx="177934" cy="225703"/>
          </a:xfrm>
          <a:prstGeom prst="rect">
            <a:avLst/>
          </a:prstGeom>
          <a:ln w="12700">
            <a:miter lim="400000"/>
          </a:ln>
        </p:spPr>
        <p:txBody>
          <a:bodyPr wrap="none" lIns="0" tIns="50800" rIns="50800" bIns="50800">
            <a:spAutoFit/>
          </a:bodyPr>
          <a:lstStyle>
            <a:lvl1pPr algn="l">
              <a:defRPr sz="800">
                <a:solidFill>
                  <a:schemeClr val="bg1">
                    <a:lumMod val="50000"/>
                  </a:schemeClr>
                </a:solidFill>
                <a:latin typeface="+mn-lt"/>
                <a:ea typeface="Open Sans" panose="020B0604020202020204" charset="0"/>
                <a:cs typeface="Open Sans" panose="020B0604020202020204" charset="0"/>
                <a:sym typeface="Open Sans"/>
              </a:defRPr>
            </a:lvl1pPr>
          </a:lstStyle>
          <a:p>
            <a:fld id="{86CB4B4D-7CA3-9044-876B-883B54F8677D}" type="slidenum">
              <a:rPr lang="en-US" smtClean="0"/>
              <a:pPr/>
              <a:t>‹#›</a:t>
            </a:fld>
            <a:endParaRPr lang="en-US"/>
          </a:p>
        </p:txBody>
      </p:sp>
      <p:sp>
        <p:nvSpPr>
          <p:cNvPr id="6" name="Footer Placeholder 7"/>
          <p:cNvSpPr>
            <a:spLocks noGrp="1"/>
          </p:cNvSpPr>
          <p:nvPr>
            <p:ph type="ftr" sz="quarter" idx="3"/>
          </p:nvPr>
        </p:nvSpPr>
        <p:spPr>
          <a:xfrm>
            <a:off x="1233021" y="6598101"/>
            <a:ext cx="4114800" cy="259900"/>
          </a:xfrm>
          <a:prstGeom prst="rect">
            <a:avLst/>
          </a:prstGeom>
        </p:spPr>
        <p:txBody>
          <a:bodyPr vert="horz" lIns="0" tIns="45720" rIns="91440" bIns="45720" rtlCol="0" anchor="ctr"/>
          <a:lstStyle>
            <a:lvl1pPr algn="l">
              <a:defRPr sz="800">
                <a:solidFill>
                  <a:schemeClr val="bg1">
                    <a:lumMod val="50000"/>
                  </a:schemeClr>
                </a:solidFill>
                <a:latin typeface="+mn-lt"/>
              </a:defRPr>
            </a:lvl1pPr>
          </a:lstStyle>
          <a:p>
            <a:r>
              <a:rPr lang="en-US"/>
              <a:t>NCR Confidential - Internal Use Only</a:t>
            </a:r>
          </a:p>
        </p:txBody>
      </p:sp>
      <p:sp>
        <p:nvSpPr>
          <p:cNvPr id="4" name="Text Placeholder 3"/>
          <p:cNvSpPr>
            <a:spLocks noGrp="1"/>
          </p:cNvSpPr>
          <p:nvPr>
            <p:ph type="body" sz="quarter" idx="10"/>
          </p:nvPr>
        </p:nvSpPr>
        <p:spPr>
          <a:xfrm>
            <a:off x="838201" y="1526118"/>
            <a:ext cx="11061700" cy="48619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161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ransitional White Picture 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461AA6-9479-1E32-1F32-D0A60C2F2A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F355F1A6-3FED-B14E-3237-32302DCA920E}"/>
              </a:ext>
            </a:extLst>
          </p:cNvPr>
          <p:cNvSpPr/>
          <p:nvPr userDrawn="1"/>
        </p:nvSpPr>
        <p:spPr>
          <a:xfrm>
            <a:off x="0" y="0"/>
            <a:ext cx="12192000" cy="6858000"/>
          </a:xfrm>
          <a:prstGeom prst="rect">
            <a:avLst/>
          </a:prstGeom>
          <a:gradFill>
            <a:gsLst>
              <a:gs pos="85000">
                <a:schemeClr val="bg1">
                  <a:alpha val="27000"/>
                </a:schemeClr>
              </a:gs>
              <a:gs pos="100000">
                <a:schemeClr val="bg1">
                  <a:alpha val="0"/>
                </a:schemeClr>
              </a:gs>
              <a:gs pos="47000">
                <a:schemeClr val="bg1">
                  <a:alpha val="66541"/>
                </a:schemeClr>
              </a:gs>
              <a:gs pos="505">
                <a:schemeClr val="bg1">
                  <a:alpha val="84558"/>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458C198-1B41-497F-81FC-007FEF03C62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097" y="311370"/>
            <a:ext cx="1608352" cy="226496"/>
          </a:xfrm>
          <a:prstGeom prst="rect">
            <a:avLst/>
          </a:prstGeom>
        </p:spPr>
      </p:pic>
      <p:sp>
        <p:nvSpPr>
          <p:cNvPr id="2" name="Title 1">
            <a:extLst>
              <a:ext uri="{FF2B5EF4-FFF2-40B4-BE49-F238E27FC236}">
                <a16:creationId xmlns:a16="http://schemas.microsoft.com/office/drawing/2014/main" id="{E1F49E5C-9516-315C-4B8E-2F954E13BC7A}"/>
              </a:ext>
            </a:extLst>
          </p:cNvPr>
          <p:cNvSpPr>
            <a:spLocks noGrp="1"/>
          </p:cNvSpPr>
          <p:nvPr>
            <p:ph type="ctrTitle"/>
          </p:nvPr>
        </p:nvSpPr>
        <p:spPr>
          <a:xfrm>
            <a:off x="609599" y="2695475"/>
            <a:ext cx="6553201" cy="1665540"/>
          </a:xfrm>
        </p:spPr>
        <p:txBody>
          <a:bodyPr wrap="square" lIns="0" tIns="0" rIns="0" bIns="0" anchor="b" anchorCtr="0">
            <a:noAutofit/>
          </a:bodyPr>
          <a:lstStyle>
            <a:lvl1pPr algn="l">
              <a:defRPr sz="6000" b="0" i="0">
                <a:solidFill>
                  <a:schemeClr val="tx2"/>
                </a:solidFill>
                <a:latin typeface="Jost Medium" pitchFamily="2" charset="77"/>
                <a:ea typeface="Jost Medium" pitchFamily="2" charset="77"/>
              </a:defRPr>
            </a:lvl1pPr>
          </a:lstStyle>
          <a:p>
            <a:r>
              <a:rPr lang="en-US"/>
              <a:t>Click to edit Master title style</a:t>
            </a:r>
          </a:p>
        </p:txBody>
      </p:sp>
      <p:sp>
        <p:nvSpPr>
          <p:cNvPr id="9" name="Slide Number Placeholder 5">
            <a:extLst>
              <a:ext uri="{FF2B5EF4-FFF2-40B4-BE49-F238E27FC236}">
                <a16:creationId xmlns:a16="http://schemas.microsoft.com/office/drawing/2014/main" id="{AB92DDA6-3983-3608-1FB9-230427C6D470}"/>
              </a:ext>
            </a:extLst>
          </p:cNvPr>
          <p:cNvSpPr>
            <a:spLocks noGrp="1"/>
          </p:cNvSpPr>
          <p:nvPr>
            <p:ph type="sldNum" sz="quarter" idx="4"/>
          </p:nvPr>
        </p:nvSpPr>
        <p:spPr>
          <a:xfrm>
            <a:off x="11518899" y="6461431"/>
            <a:ext cx="469900" cy="193369"/>
          </a:xfrm>
          <a:prstGeom prst="rect">
            <a:avLst/>
          </a:prstGeom>
        </p:spPr>
        <p:txBody>
          <a:bodyPr vert="horz" wrap="square" lIns="0" tIns="0" rIns="0" bIns="0" rtlCol="0" anchor="b" anchorCtr="0"/>
          <a:lstStyle>
            <a:lvl1pPr algn="r">
              <a:defRPr sz="1000" b="1" i="0">
                <a:solidFill>
                  <a:schemeClr val="tx1"/>
                </a:solidFill>
                <a:latin typeface="Jost Medium" pitchFamily="2" charset="77"/>
                <a:ea typeface="Jost Medium" pitchFamily="2" charset="77"/>
              </a:defRPr>
            </a:lvl1pPr>
          </a:lstStyle>
          <a:p>
            <a:fld id="{D56C3BBE-A286-8A42-8D1F-96885F6DDE08}" type="slidenum">
              <a:rPr lang="en-US" smtClean="0"/>
              <a:pPr/>
              <a:t>‹#›</a:t>
            </a:fld>
            <a:endParaRPr lang="en-US"/>
          </a:p>
        </p:txBody>
      </p:sp>
      <p:sp>
        <p:nvSpPr>
          <p:cNvPr id="10" name="Footer Placeholder 5">
            <a:extLst>
              <a:ext uri="{FF2B5EF4-FFF2-40B4-BE49-F238E27FC236}">
                <a16:creationId xmlns:a16="http://schemas.microsoft.com/office/drawing/2014/main" id="{BD94B57F-13A5-4206-2CBB-6A93A8B52EB8}"/>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Jost Medium" pitchFamily="2" charset="77"/>
                <a:ea typeface="Jost Medium" pitchFamily="2" charset="77"/>
              </a:defRPr>
            </a:lvl1pPr>
          </a:lstStyle>
          <a:p>
            <a:r>
              <a:rPr lang="en-US"/>
              <a:t>NCR </a:t>
            </a:r>
            <a:r>
              <a:rPr lang="en-US" err="1"/>
              <a:t>Voyix</a:t>
            </a:r>
            <a:r>
              <a:rPr lang="en-US"/>
              <a:t> Confidential</a:t>
            </a:r>
          </a:p>
        </p:txBody>
      </p:sp>
    </p:spTree>
    <p:extLst>
      <p:ext uri="{BB962C8B-B14F-4D97-AF65-F5344CB8AC3E}">
        <p14:creationId xmlns:p14="http://schemas.microsoft.com/office/powerpoint/2010/main" val="596883352"/>
      </p:ext>
    </p:extLst>
  </p:cSld>
  <p:clrMapOvr>
    <a:masterClrMapping/>
  </p:clrMapOvr>
  <p:extLst>
    <p:ext uri="{DCECCB84-F9BA-43D5-87BE-67443E8EF086}">
      <p15:sldGuideLst xmlns:p15="http://schemas.microsoft.com/office/powerpoint/2012/main">
        <p15:guide id="1" orient="horz" pos="264"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subhead -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D9C8-DB6E-6E6E-A223-A118CE5C0195}"/>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12" name="Content Placeholder 2">
            <a:extLst>
              <a:ext uri="{FF2B5EF4-FFF2-40B4-BE49-F238E27FC236}">
                <a16:creationId xmlns:a16="http://schemas.microsoft.com/office/drawing/2014/main" id="{4ADA4481-CE05-7DB5-8E61-810380790C26}"/>
              </a:ext>
            </a:extLst>
          </p:cNvPr>
          <p:cNvSpPr>
            <a:spLocks noGrp="1"/>
          </p:cNvSpPr>
          <p:nvPr>
            <p:ph idx="16" hasCustomPrompt="1"/>
          </p:nvPr>
        </p:nvSpPr>
        <p:spPr>
          <a:xfrm>
            <a:off x="609600" y="2210969"/>
            <a:ext cx="10972800" cy="3986631"/>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32D2413B-E954-AFC0-97C9-D11B46E2E731}"/>
              </a:ext>
            </a:extLst>
          </p:cNvPr>
          <p:cNvSpPr>
            <a:spLocks noGrp="1"/>
          </p:cNvSpPr>
          <p:nvPr>
            <p:ph type="body" sz="quarter" idx="10" hasCustomPrompt="1"/>
          </p:nvPr>
        </p:nvSpPr>
        <p:spPr>
          <a:xfrm>
            <a:off x="609601" y="1647421"/>
            <a:ext cx="10972801" cy="502920"/>
          </a:xfrm>
        </p:spPr>
        <p:txBody>
          <a:bodyPr vert="horz" wrap="square" lIns="0" tIns="0" rIns="0" bIns="0" rtlCol="0">
            <a:noAutofit/>
          </a:bodyPr>
          <a:lstStyle>
            <a:lvl1pPr>
              <a:defRPr lang="en-US" sz="2000" dirty="0"/>
            </a:lvl1pPr>
          </a:lstStyle>
          <a:p>
            <a:pPr marL="0" lvl="0" indent="0">
              <a:buNone/>
            </a:pPr>
            <a:r>
              <a:rPr lang="en-US"/>
              <a:t>Header text here</a:t>
            </a:r>
          </a:p>
        </p:txBody>
      </p:sp>
      <p:sp>
        <p:nvSpPr>
          <p:cNvPr id="6" name="Slide Number Placeholder 5">
            <a:extLst>
              <a:ext uri="{FF2B5EF4-FFF2-40B4-BE49-F238E27FC236}">
                <a16:creationId xmlns:a16="http://schemas.microsoft.com/office/drawing/2014/main" id="{A37258AB-2858-39B8-2AA2-BE229A2CFE39}"/>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0C860A94-3031-F33C-74CD-93370BA8C0B1}"/>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0449718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body">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ADA4481-CE05-7DB5-8E61-810380790C26}"/>
              </a:ext>
            </a:extLst>
          </p:cNvPr>
          <p:cNvSpPr>
            <a:spLocks noGrp="1"/>
          </p:cNvSpPr>
          <p:nvPr>
            <p:ph idx="16" hasCustomPrompt="1"/>
          </p:nvPr>
        </p:nvSpPr>
        <p:spPr>
          <a:xfrm>
            <a:off x="609600" y="1790700"/>
            <a:ext cx="10972800" cy="4423833"/>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21C6556D-BA4B-4EB2-9922-32A2A49AD541}"/>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0B572B25-71CD-0CAE-49FD-5AC5D043F333}"/>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EB69784D-7078-A569-C60C-AB97336B4956}"/>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4830345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E8C009-0BAB-45B2-9850-3CF508AA79C9}"/>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3800D961-EAB7-084B-BE07-4D3547430F1F}"/>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C7C797EF-39FE-7EC5-6B4A-1CFF302955C1}"/>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617889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boxes">
    <p:spTree>
      <p:nvGrpSpPr>
        <p:cNvPr id="1" name=""/>
        <p:cNvGrpSpPr/>
        <p:nvPr/>
      </p:nvGrpSpPr>
      <p:grpSpPr>
        <a:xfrm>
          <a:off x="0" y="0"/>
          <a:ext cx="0" cy="0"/>
          <a:chOff x="0" y="0"/>
          <a:chExt cx="0" cy="0"/>
        </a:xfrm>
      </p:grpSpPr>
      <p:sp>
        <p:nvSpPr>
          <p:cNvPr id="5" name="Picture Placeholder 19">
            <a:extLst>
              <a:ext uri="{FF2B5EF4-FFF2-40B4-BE49-F238E27FC236}">
                <a16:creationId xmlns:a16="http://schemas.microsoft.com/office/drawing/2014/main" id="{032F00F4-ED44-42FC-A068-C511DE61B102}"/>
              </a:ext>
            </a:extLst>
          </p:cNvPr>
          <p:cNvSpPr>
            <a:spLocks noGrp="1"/>
          </p:cNvSpPr>
          <p:nvPr>
            <p:ph type="pic" sz="quarter" idx="15"/>
          </p:nvPr>
        </p:nvSpPr>
        <p:spPr>
          <a:xfrm>
            <a:off x="606458" y="3972365"/>
            <a:ext cx="2274907" cy="2224683"/>
          </a:xfrm>
          <a:prstGeom prst="rect">
            <a:avLst/>
          </a:prstGeom>
          <a:ln w="9525">
            <a:solidFill>
              <a:srgbClr val="A6A6A6"/>
            </a:solidFill>
            <a:miter lim="800000"/>
          </a:ln>
        </p:spPr>
        <p:txBody>
          <a:bodyPr tIns="46800" bIns="46800" anchor="t"/>
          <a:lstStyle>
            <a:lvl1pPr marL="0" indent="0" algn="ctr">
              <a:lnSpc>
                <a:spcPts val="1840"/>
              </a:lnSpc>
              <a:buNone/>
              <a:defRPr sz="1467">
                <a:latin typeface="+mn-lt"/>
              </a:defRPr>
            </a:lvl1pPr>
          </a:lstStyle>
          <a:p>
            <a:pPr lvl="0"/>
            <a:r>
              <a:rPr lang="en-US" noProof="0"/>
              <a:t>Click icon to add picture</a:t>
            </a:r>
          </a:p>
        </p:txBody>
      </p:sp>
      <p:sp>
        <p:nvSpPr>
          <p:cNvPr id="6" name="Picture Placeholder 19">
            <a:extLst>
              <a:ext uri="{FF2B5EF4-FFF2-40B4-BE49-F238E27FC236}">
                <a16:creationId xmlns:a16="http://schemas.microsoft.com/office/drawing/2014/main" id="{B4E81326-FA7B-4002-8CC2-633D8C12DE5E}"/>
              </a:ext>
            </a:extLst>
          </p:cNvPr>
          <p:cNvSpPr>
            <a:spLocks noGrp="1"/>
          </p:cNvSpPr>
          <p:nvPr>
            <p:ph type="pic" sz="quarter" idx="17"/>
          </p:nvPr>
        </p:nvSpPr>
        <p:spPr>
          <a:xfrm>
            <a:off x="3099370" y="1720573"/>
            <a:ext cx="2258488" cy="2267032"/>
          </a:xfrm>
          <a:prstGeom prst="rect">
            <a:avLst/>
          </a:prstGeom>
          <a:ln w="9525">
            <a:solidFill>
              <a:srgbClr val="A6A6A6"/>
            </a:solidFill>
            <a:miter lim="800000"/>
          </a:ln>
        </p:spPr>
        <p:txBody>
          <a:bodyPr tIns="46800" bIns="46800" anchor="t"/>
          <a:lstStyle>
            <a:lvl1pPr marL="0" indent="0" algn="ctr">
              <a:lnSpc>
                <a:spcPts val="1840"/>
              </a:lnSpc>
              <a:buNone/>
              <a:defRPr sz="1467">
                <a:latin typeface="+mn-lt"/>
              </a:defRPr>
            </a:lvl1pPr>
          </a:lstStyle>
          <a:p>
            <a:pPr lvl="0"/>
            <a:r>
              <a:rPr lang="en-US" noProof="0"/>
              <a:t>Click icon to add picture</a:t>
            </a:r>
          </a:p>
        </p:txBody>
      </p:sp>
      <p:sp>
        <p:nvSpPr>
          <p:cNvPr id="7" name="Picture Placeholder 19">
            <a:extLst>
              <a:ext uri="{FF2B5EF4-FFF2-40B4-BE49-F238E27FC236}">
                <a16:creationId xmlns:a16="http://schemas.microsoft.com/office/drawing/2014/main" id="{1337A2E9-74C0-4AEC-8423-0BF0A94763A3}"/>
              </a:ext>
            </a:extLst>
          </p:cNvPr>
          <p:cNvSpPr>
            <a:spLocks noGrp="1"/>
          </p:cNvSpPr>
          <p:nvPr>
            <p:ph type="pic" sz="quarter" idx="21"/>
          </p:nvPr>
        </p:nvSpPr>
        <p:spPr>
          <a:xfrm>
            <a:off x="8070786" y="1720573"/>
            <a:ext cx="2256000" cy="2267032"/>
          </a:xfrm>
          <a:prstGeom prst="rect">
            <a:avLst/>
          </a:prstGeom>
          <a:ln w="9525">
            <a:solidFill>
              <a:srgbClr val="A6A6A6"/>
            </a:solidFill>
            <a:miter lim="800000"/>
          </a:ln>
        </p:spPr>
        <p:txBody>
          <a:bodyPr tIns="46800" bIns="46800" anchor="t"/>
          <a:lstStyle>
            <a:lvl1pPr marL="0" indent="0" algn="ctr">
              <a:lnSpc>
                <a:spcPts val="1840"/>
              </a:lnSpc>
              <a:buNone/>
              <a:defRPr sz="1467">
                <a:latin typeface="+mn-lt"/>
              </a:defRPr>
            </a:lvl1pPr>
          </a:lstStyle>
          <a:p>
            <a:pPr lvl="0"/>
            <a:r>
              <a:rPr lang="en-US" noProof="0"/>
              <a:t>Click icon to add picture</a:t>
            </a:r>
          </a:p>
        </p:txBody>
      </p:sp>
      <p:sp>
        <p:nvSpPr>
          <p:cNvPr id="8" name="Picture Placeholder 19">
            <a:extLst>
              <a:ext uri="{FF2B5EF4-FFF2-40B4-BE49-F238E27FC236}">
                <a16:creationId xmlns:a16="http://schemas.microsoft.com/office/drawing/2014/main" id="{01E6017B-D34C-4CD2-9DA6-BF7DFEC3388F}"/>
              </a:ext>
            </a:extLst>
          </p:cNvPr>
          <p:cNvSpPr>
            <a:spLocks noGrp="1"/>
          </p:cNvSpPr>
          <p:nvPr>
            <p:ph type="pic" sz="quarter" idx="19"/>
          </p:nvPr>
        </p:nvSpPr>
        <p:spPr>
          <a:xfrm>
            <a:off x="5569757" y="3972365"/>
            <a:ext cx="2258097" cy="2224683"/>
          </a:xfrm>
          <a:prstGeom prst="rect">
            <a:avLst/>
          </a:prstGeom>
          <a:ln w="9525">
            <a:solidFill>
              <a:srgbClr val="A6A6A6"/>
            </a:solidFill>
            <a:miter lim="800000"/>
          </a:ln>
        </p:spPr>
        <p:txBody>
          <a:bodyPr tIns="46800" bIns="46800" anchor="t"/>
          <a:lstStyle>
            <a:lvl1pPr marL="0" indent="0" algn="ctr">
              <a:lnSpc>
                <a:spcPts val="1840"/>
              </a:lnSpc>
              <a:buNone/>
              <a:defRPr sz="1467">
                <a:latin typeface="+mn-lt"/>
              </a:defRPr>
            </a:lvl1pPr>
          </a:lstStyle>
          <a:p>
            <a:pPr lvl="0"/>
            <a:r>
              <a:rPr lang="en-US" noProof="0"/>
              <a:t>Click icon to add picture</a:t>
            </a:r>
          </a:p>
        </p:txBody>
      </p:sp>
      <p:sp>
        <p:nvSpPr>
          <p:cNvPr id="11" name="Text Placeholder 14">
            <a:extLst>
              <a:ext uri="{FF2B5EF4-FFF2-40B4-BE49-F238E27FC236}">
                <a16:creationId xmlns:a16="http://schemas.microsoft.com/office/drawing/2014/main" id="{4A83B394-8C5B-47CA-B64F-370BC9A8C1EC}"/>
              </a:ext>
            </a:extLst>
          </p:cNvPr>
          <p:cNvSpPr>
            <a:spLocks noGrp="1"/>
          </p:cNvSpPr>
          <p:nvPr>
            <p:ph type="body" sz="quarter" idx="28"/>
          </p:nvPr>
        </p:nvSpPr>
        <p:spPr>
          <a:xfrm>
            <a:off x="606846" y="1718033"/>
            <a:ext cx="2274519" cy="2267032"/>
          </a:xfrm>
          <a:prstGeom prst="rect">
            <a:avLst/>
          </a:prstGeom>
          <a:solidFill>
            <a:schemeClr val="bg1"/>
          </a:solidFill>
          <a:ln w="9525">
            <a:solidFill>
              <a:srgbClr val="A6A6A6"/>
            </a:solidFill>
            <a:miter lim="800000"/>
          </a:ln>
        </p:spPr>
        <p:txBody>
          <a:bodyPr lIns="91440" tIns="91440" rIns="91440"/>
          <a:lstStyle>
            <a:lvl1pPr marL="143996" indent="-143996">
              <a:lnSpc>
                <a:spcPts val="1733"/>
              </a:lnSpc>
              <a:spcBef>
                <a:spcPts val="0"/>
              </a:spcBef>
              <a:buClr>
                <a:schemeClr val="accent1">
                  <a:lumMod val="50000"/>
                </a:schemeClr>
              </a:buClr>
              <a:defRPr sz="1333">
                <a:solidFill>
                  <a:schemeClr val="tx1">
                    <a:lumMod val="75000"/>
                    <a:lumOff val="25000"/>
                  </a:schemeClr>
                </a:solidFill>
                <a:latin typeface="+mn-lt"/>
              </a:defRPr>
            </a:lvl1pPr>
            <a:lvl2pPr marL="304792" indent="-154513">
              <a:lnSpc>
                <a:spcPts val="1733"/>
              </a:lnSpc>
              <a:spcBef>
                <a:spcPts val="0"/>
              </a:spcBef>
              <a:buClr>
                <a:schemeClr val="tx1">
                  <a:lumMod val="75000"/>
                  <a:lumOff val="25000"/>
                </a:schemeClr>
              </a:buClr>
              <a:defRPr sz="1067">
                <a:solidFill>
                  <a:schemeClr val="tx1">
                    <a:lumMod val="75000"/>
                    <a:lumOff val="25000"/>
                  </a:schemeClr>
                </a:solidFill>
                <a:latin typeface="+mn-lt"/>
              </a:defRPr>
            </a:lvl2pPr>
          </a:lstStyle>
          <a:p>
            <a:pPr lvl="0"/>
            <a:r>
              <a:rPr lang="en-US"/>
              <a:t>Click to edit Master text styles</a:t>
            </a:r>
          </a:p>
          <a:p>
            <a:pPr lvl="1"/>
            <a:r>
              <a:rPr lang="en-US"/>
              <a:t>Second level</a:t>
            </a:r>
          </a:p>
        </p:txBody>
      </p:sp>
      <p:sp>
        <p:nvSpPr>
          <p:cNvPr id="12" name="Text Placeholder 14">
            <a:extLst>
              <a:ext uri="{FF2B5EF4-FFF2-40B4-BE49-F238E27FC236}">
                <a16:creationId xmlns:a16="http://schemas.microsoft.com/office/drawing/2014/main" id="{9B8A24A3-F01B-4D1B-89D1-825CC6BE4DC2}"/>
              </a:ext>
            </a:extLst>
          </p:cNvPr>
          <p:cNvSpPr>
            <a:spLocks noGrp="1"/>
          </p:cNvSpPr>
          <p:nvPr>
            <p:ph type="body" sz="quarter" idx="29"/>
          </p:nvPr>
        </p:nvSpPr>
        <p:spPr>
          <a:xfrm>
            <a:off x="3099370" y="3972365"/>
            <a:ext cx="2258488" cy="2224683"/>
          </a:xfrm>
          <a:prstGeom prst="rect">
            <a:avLst/>
          </a:prstGeom>
          <a:solidFill>
            <a:schemeClr val="bg1"/>
          </a:solidFill>
          <a:ln w="9525">
            <a:solidFill>
              <a:srgbClr val="A6A6A6"/>
            </a:solidFill>
            <a:miter lim="800000"/>
          </a:ln>
        </p:spPr>
        <p:txBody>
          <a:bodyPr lIns="91440" tIns="91440" rIns="91440"/>
          <a:lstStyle>
            <a:lvl1pPr marL="143996" indent="-143996">
              <a:lnSpc>
                <a:spcPts val="1733"/>
              </a:lnSpc>
              <a:spcBef>
                <a:spcPts val="0"/>
              </a:spcBef>
              <a:buClr>
                <a:schemeClr val="accent1">
                  <a:lumMod val="50000"/>
                </a:schemeClr>
              </a:buClr>
              <a:defRPr lang="en-US" sz="1333" b="0" i="0" kern="1200" dirty="0">
                <a:solidFill>
                  <a:schemeClr val="tx1">
                    <a:lumMod val="75000"/>
                    <a:lumOff val="25000"/>
                  </a:schemeClr>
                </a:solidFill>
                <a:latin typeface="+mn-lt"/>
                <a:ea typeface="+mn-ea"/>
                <a:cs typeface="+mn-cs"/>
              </a:defRPr>
            </a:lvl1pPr>
            <a:lvl2pPr marL="304792" indent="-154513">
              <a:lnSpc>
                <a:spcPts val="1733"/>
              </a:lnSpc>
              <a:spcBef>
                <a:spcPts val="0"/>
              </a:spcBef>
              <a:buClr>
                <a:schemeClr val="tx1">
                  <a:lumMod val="75000"/>
                  <a:lumOff val="25000"/>
                </a:schemeClr>
              </a:buClr>
              <a:defRPr sz="1067">
                <a:solidFill>
                  <a:schemeClr val="tx1">
                    <a:lumMod val="75000"/>
                    <a:lumOff val="25000"/>
                  </a:schemeClr>
                </a:solidFill>
                <a:latin typeface="+mn-lt"/>
              </a:defRPr>
            </a:lvl2pPr>
          </a:lstStyle>
          <a:p>
            <a:pPr marL="143996" lvl="0" indent="-143996" algn="l" defTabSz="914377" rtl="0" eaLnBrk="1" latinLnBrk="0" hangingPunct="1">
              <a:lnSpc>
                <a:spcPts val="1733"/>
              </a:lnSpc>
              <a:spcBef>
                <a:spcPts val="0"/>
              </a:spcBef>
              <a:buClr>
                <a:schemeClr val="accent1">
                  <a:lumMod val="50000"/>
                </a:schemeClr>
              </a:buClr>
              <a:buFont typeface="Arial" panose="020B0604020202020204" pitchFamily="34" charset="0"/>
              <a:buChar char="•"/>
            </a:pPr>
            <a:r>
              <a:rPr lang="en-US"/>
              <a:t>Click to edit Master text styles</a:t>
            </a:r>
          </a:p>
          <a:p>
            <a:pPr lvl="1"/>
            <a:r>
              <a:rPr lang="en-US"/>
              <a:t>Second level</a:t>
            </a:r>
          </a:p>
        </p:txBody>
      </p:sp>
      <p:sp>
        <p:nvSpPr>
          <p:cNvPr id="13" name="Text Placeholder 14">
            <a:extLst>
              <a:ext uri="{FF2B5EF4-FFF2-40B4-BE49-F238E27FC236}">
                <a16:creationId xmlns:a16="http://schemas.microsoft.com/office/drawing/2014/main" id="{3329A41A-3489-4472-BA62-7E33078223DF}"/>
              </a:ext>
            </a:extLst>
          </p:cNvPr>
          <p:cNvSpPr>
            <a:spLocks noGrp="1"/>
          </p:cNvSpPr>
          <p:nvPr>
            <p:ph type="body" sz="quarter" idx="30"/>
          </p:nvPr>
        </p:nvSpPr>
        <p:spPr>
          <a:xfrm>
            <a:off x="5569366" y="1718033"/>
            <a:ext cx="2256000" cy="2252985"/>
          </a:xfrm>
          <a:prstGeom prst="rect">
            <a:avLst/>
          </a:prstGeom>
          <a:solidFill>
            <a:schemeClr val="bg1"/>
          </a:solidFill>
          <a:ln w="9525">
            <a:solidFill>
              <a:srgbClr val="A6A6A6"/>
            </a:solidFill>
            <a:miter lim="800000"/>
          </a:ln>
        </p:spPr>
        <p:txBody>
          <a:bodyPr lIns="91440" tIns="91440" rIns="91440"/>
          <a:lstStyle>
            <a:lvl1pPr marL="143996" indent="-143996">
              <a:lnSpc>
                <a:spcPts val="1733"/>
              </a:lnSpc>
              <a:spcBef>
                <a:spcPts val="0"/>
              </a:spcBef>
              <a:buClr>
                <a:schemeClr val="accent1">
                  <a:lumMod val="50000"/>
                </a:schemeClr>
              </a:buClr>
              <a:defRPr lang="en-US" sz="1333" b="0" i="0" kern="1200" dirty="0">
                <a:solidFill>
                  <a:schemeClr val="tx1">
                    <a:lumMod val="75000"/>
                    <a:lumOff val="25000"/>
                  </a:schemeClr>
                </a:solidFill>
                <a:latin typeface="+mn-lt"/>
                <a:ea typeface="+mn-ea"/>
                <a:cs typeface="+mn-cs"/>
              </a:defRPr>
            </a:lvl1pPr>
            <a:lvl2pPr marL="304792" indent="-154513">
              <a:lnSpc>
                <a:spcPts val="1733"/>
              </a:lnSpc>
              <a:spcBef>
                <a:spcPts val="0"/>
              </a:spcBef>
              <a:buClr>
                <a:schemeClr val="tx1">
                  <a:lumMod val="75000"/>
                  <a:lumOff val="25000"/>
                </a:schemeClr>
              </a:buClr>
              <a:defRPr sz="1067">
                <a:solidFill>
                  <a:schemeClr val="tx1">
                    <a:lumMod val="75000"/>
                    <a:lumOff val="25000"/>
                  </a:schemeClr>
                </a:solidFill>
                <a:latin typeface="+mn-lt"/>
              </a:defRPr>
            </a:lvl2pPr>
          </a:lstStyle>
          <a:p>
            <a:pPr marL="143996" lvl="0" indent="-143996" algn="l" defTabSz="914377" rtl="0" eaLnBrk="1" latinLnBrk="0" hangingPunct="1">
              <a:lnSpc>
                <a:spcPts val="1733"/>
              </a:lnSpc>
              <a:spcBef>
                <a:spcPts val="0"/>
              </a:spcBef>
              <a:buClr>
                <a:schemeClr val="accent1">
                  <a:lumMod val="50000"/>
                </a:schemeClr>
              </a:buClr>
              <a:buFont typeface="Arial" panose="020B0604020202020204" pitchFamily="34" charset="0"/>
              <a:buChar char="•"/>
            </a:pPr>
            <a:r>
              <a:rPr lang="en-US"/>
              <a:t>Click to edit Master text styles</a:t>
            </a:r>
          </a:p>
          <a:p>
            <a:pPr lvl="1"/>
            <a:r>
              <a:rPr lang="en-US"/>
              <a:t>Second level</a:t>
            </a:r>
          </a:p>
        </p:txBody>
      </p:sp>
      <p:sp>
        <p:nvSpPr>
          <p:cNvPr id="14" name="Text Placeholder 14">
            <a:extLst>
              <a:ext uri="{FF2B5EF4-FFF2-40B4-BE49-F238E27FC236}">
                <a16:creationId xmlns:a16="http://schemas.microsoft.com/office/drawing/2014/main" id="{B7717AEA-E4A7-4900-AD9E-18AC7B4583FC}"/>
              </a:ext>
            </a:extLst>
          </p:cNvPr>
          <p:cNvSpPr>
            <a:spLocks noGrp="1"/>
          </p:cNvSpPr>
          <p:nvPr>
            <p:ph type="body" sz="quarter" idx="31"/>
          </p:nvPr>
        </p:nvSpPr>
        <p:spPr>
          <a:xfrm>
            <a:off x="8070786" y="3972365"/>
            <a:ext cx="2258488" cy="2224683"/>
          </a:xfrm>
          <a:prstGeom prst="rect">
            <a:avLst/>
          </a:prstGeom>
          <a:solidFill>
            <a:schemeClr val="bg1"/>
          </a:solidFill>
          <a:ln w="9525">
            <a:solidFill>
              <a:srgbClr val="A6A6A6"/>
            </a:solidFill>
            <a:miter lim="800000"/>
          </a:ln>
        </p:spPr>
        <p:txBody>
          <a:bodyPr lIns="91440" tIns="91440" rIns="91440"/>
          <a:lstStyle>
            <a:lvl1pPr marL="143996" indent="-143996">
              <a:lnSpc>
                <a:spcPts val="1733"/>
              </a:lnSpc>
              <a:spcBef>
                <a:spcPts val="0"/>
              </a:spcBef>
              <a:buClr>
                <a:schemeClr val="accent1">
                  <a:lumMod val="50000"/>
                </a:schemeClr>
              </a:buClr>
              <a:defRPr lang="en-US" sz="1333" b="0" i="0" kern="1200" dirty="0">
                <a:solidFill>
                  <a:schemeClr val="tx1">
                    <a:lumMod val="75000"/>
                    <a:lumOff val="25000"/>
                  </a:schemeClr>
                </a:solidFill>
                <a:latin typeface="+mn-lt"/>
                <a:ea typeface="+mn-ea"/>
                <a:cs typeface="+mn-cs"/>
              </a:defRPr>
            </a:lvl1pPr>
            <a:lvl2pPr marL="304792" indent="-154513">
              <a:lnSpc>
                <a:spcPts val="1733"/>
              </a:lnSpc>
              <a:spcBef>
                <a:spcPts val="0"/>
              </a:spcBef>
              <a:buClr>
                <a:schemeClr val="tx1">
                  <a:lumMod val="75000"/>
                  <a:lumOff val="25000"/>
                </a:schemeClr>
              </a:buClr>
              <a:defRPr sz="1067">
                <a:solidFill>
                  <a:schemeClr val="tx1">
                    <a:lumMod val="75000"/>
                    <a:lumOff val="25000"/>
                  </a:schemeClr>
                </a:solidFill>
                <a:latin typeface="+mn-lt"/>
              </a:defRPr>
            </a:lvl2pPr>
          </a:lstStyle>
          <a:p>
            <a:pPr marL="143996" lvl="0" indent="-143996" algn="l" defTabSz="914377" rtl="0" eaLnBrk="1" latinLnBrk="0" hangingPunct="1">
              <a:lnSpc>
                <a:spcPts val="1733"/>
              </a:lnSpc>
              <a:spcBef>
                <a:spcPts val="0"/>
              </a:spcBef>
              <a:buClr>
                <a:schemeClr val="accent1">
                  <a:lumMod val="50000"/>
                </a:schemeClr>
              </a:buClr>
              <a:buFont typeface="Arial" panose="020B0604020202020204" pitchFamily="34" charset="0"/>
              <a:buChar char="•"/>
            </a:pPr>
            <a:r>
              <a:rPr lang="en-US"/>
              <a:t>Click to edit Master text styles</a:t>
            </a:r>
          </a:p>
          <a:p>
            <a:pPr lvl="1"/>
            <a:r>
              <a:rPr lang="en-US"/>
              <a:t>Second level</a:t>
            </a:r>
          </a:p>
        </p:txBody>
      </p:sp>
      <p:sp>
        <p:nvSpPr>
          <p:cNvPr id="9" name="Slide Number Placeholder 5">
            <a:extLst>
              <a:ext uri="{FF2B5EF4-FFF2-40B4-BE49-F238E27FC236}">
                <a16:creationId xmlns:a16="http://schemas.microsoft.com/office/drawing/2014/main" id="{5D42B7A3-26F4-0E82-5DCD-9B86761ABB69}"/>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Title 1">
            <a:extLst>
              <a:ext uri="{FF2B5EF4-FFF2-40B4-BE49-F238E27FC236}">
                <a16:creationId xmlns:a16="http://schemas.microsoft.com/office/drawing/2014/main" id="{969E3FD9-6A80-837E-DEAB-50E3E7FF22F3}"/>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10" name="Footer Placeholder 5">
            <a:extLst>
              <a:ext uri="{FF2B5EF4-FFF2-40B4-BE49-F238E27FC236}">
                <a16:creationId xmlns:a16="http://schemas.microsoft.com/office/drawing/2014/main" id="{FC5F3E57-507F-8110-507E-8963B68830C2}"/>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4150026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x2 text box">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600" y="2516295"/>
            <a:ext cx="5300547" cy="3419856"/>
          </a:xfrm>
          <a:prstGeom prst="round2SameRect">
            <a:avLst>
              <a:gd name="adj1" fmla="val 0"/>
              <a:gd name="adj2" fmla="val 2139"/>
            </a:avLst>
          </a:prstGeom>
          <a:ln w="12700">
            <a:solidFill>
              <a:srgbClr val="A6A6A6"/>
            </a:solidFill>
          </a:ln>
        </p:spPr>
        <p:txBody>
          <a:bodyPr lIns="109728" tIns="109728" rIns="109728"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0">
            <a:extLst>
              <a:ext uri="{FF2B5EF4-FFF2-40B4-BE49-F238E27FC236}">
                <a16:creationId xmlns:a16="http://schemas.microsoft.com/office/drawing/2014/main" id="{946A81A5-1651-5E91-96A4-17DD39680537}"/>
              </a:ext>
            </a:extLst>
          </p:cNvPr>
          <p:cNvSpPr>
            <a:spLocks noGrp="1"/>
          </p:cNvSpPr>
          <p:nvPr>
            <p:ph type="body" sz="quarter" idx="10" hasCustomPrompt="1"/>
          </p:nvPr>
        </p:nvSpPr>
        <p:spPr>
          <a:xfrm>
            <a:off x="609601" y="2013375"/>
            <a:ext cx="5300545" cy="502920"/>
          </a:xfrm>
          <a:prstGeom prst="round2SameRect">
            <a:avLst/>
          </a:prstGeom>
          <a:noFill/>
          <a:ln w="12700">
            <a:solidFill>
              <a:srgbClr val="A6A6A6"/>
            </a:solidFill>
          </a:ln>
        </p:spPr>
        <p:txBody>
          <a:bodyPr vert="horz" wrap="square" lIns="108000" tIns="0" rIns="0" bIns="0" rtlCol="0" anchor="ctr">
            <a:noAutofit/>
          </a:bodyPr>
          <a:lstStyle>
            <a:lvl1pPr>
              <a:defRPr lang="en-US" sz="1800" b="0" dirty="0">
                <a:solidFill>
                  <a:srgbClr val="5F259F"/>
                </a:solidFill>
                <a:latin typeface="+mn-lt"/>
              </a:defRPr>
            </a:lvl1pPr>
          </a:lstStyle>
          <a:p>
            <a:pPr marL="0" lvl="0" indent="0">
              <a:lnSpc>
                <a:spcPts val="1780"/>
              </a:lnSpc>
              <a:spcBef>
                <a:spcPts val="0"/>
              </a:spcBef>
              <a:buNone/>
            </a:pPr>
            <a:r>
              <a:rPr lang="en-US"/>
              <a:t>Header text here</a:t>
            </a:r>
          </a:p>
        </p:txBody>
      </p:sp>
      <p:sp>
        <p:nvSpPr>
          <p:cNvPr id="9" name="Text Placeholder 10">
            <a:extLst>
              <a:ext uri="{FF2B5EF4-FFF2-40B4-BE49-F238E27FC236}">
                <a16:creationId xmlns:a16="http://schemas.microsoft.com/office/drawing/2014/main" id="{A9198D44-00E3-323F-A787-C42780B30296}"/>
              </a:ext>
            </a:extLst>
          </p:cNvPr>
          <p:cNvSpPr>
            <a:spLocks noGrp="1"/>
          </p:cNvSpPr>
          <p:nvPr>
            <p:ph type="body" sz="quarter" idx="18" hasCustomPrompt="1"/>
          </p:nvPr>
        </p:nvSpPr>
        <p:spPr>
          <a:xfrm>
            <a:off x="6279479" y="2013375"/>
            <a:ext cx="5306639" cy="502920"/>
          </a:xfrm>
          <a:prstGeom prst="round2SameRect">
            <a:avLst/>
          </a:prstGeom>
          <a:noFill/>
          <a:ln w="12700">
            <a:solidFill>
              <a:srgbClr val="A6A6A6"/>
            </a:solidFill>
          </a:ln>
        </p:spPr>
        <p:txBody>
          <a:bodyPr vert="horz" wrap="square" lIns="108000" tIns="0" rIns="0" bIns="0" rtlCol="0" anchor="ctr">
            <a:noAutofit/>
          </a:bodyPr>
          <a:lstStyle>
            <a:lvl1pPr>
              <a:defRPr lang="en-US" sz="1800" b="0" dirty="0">
                <a:solidFill>
                  <a:srgbClr val="5F259F"/>
                </a:solidFill>
                <a:latin typeface="+mn-lt"/>
              </a:defRPr>
            </a:lvl1pPr>
          </a:lstStyle>
          <a:p>
            <a:pPr marL="0" lvl="0" indent="0">
              <a:lnSpc>
                <a:spcPts val="1780"/>
              </a:lnSpc>
              <a:spcBef>
                <a:spcPts val="0"/>
              </a:spcBef>
              <a:buNone/>
            </a:pPr>
            <a:r>
              <a:rPr lang="en-US"/>
              <a:t>Header text here</a:t>
            </a:r>
          </a:p>
        </p:txBody>
      </p:sp>
      <p:sp>
        <p:nvSpPr>
          <p:cNvPr id="10" name="Content Placeholder 2">
            <a:extLst>
              <a:ext uri="{FF2B5EF4-FFF2-40B4-BE49-F238E27FC236}">
                <a16:creationId xmlns:a16="http://schemas.microsoft.com/office/drawing/2014/main" id="{5E5A4888-C2B5-2F1C-942E-87BE3A18B345}"/>
              </a:ext>
            </a:extLst>
          </p:cNvPr>
          <p:cNvSpPr>
            <a:spLocks noGrp="1"/>
          </p:cNvSpPr>
          <p:nvPr>
            <p:ph idx="19" hasCustomPrompt="1"/>
          </p:nvPr>
        </p:nvSpPr>
        <p:spPr>
          <a:xfrm>
            <a:off x="6279479" y="2516295"/>
            <a:ext cx="5306639" cy="3419856"/>
          </a:xfrm>
          <a:prstGeom prst="round2SameRect">
            <a:avLst>
              <a:gd name="adj1" fmla="val 0"/>
              <a:gd name="adj2" fmla="val 1604"/>
            </a:avLst>
          </a:prstGeom>
          <a:ln w="12700">
            <a:solidFill>
              <a:srgbClr val="A6A6A6"/>
            </a:solidFill>
          </a:ln>
        </p:spPr>
        <p:txBody>
          <a:bodyPr lIns="109728" tIns="109728" rIns="109728"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EFA424CC-1898-5C32-A140-391D0D6E3417}"/>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Title 1">
            <a:extLst>
              <a:ext uri="{FF2B5EF4-FFF2-40B4-BE49-F238E27FC236}">
                <a16:creationId xmlns:a16="http://schemas.microsoft.com/office/drawing/2014/main" id="{CAB4AB54-2B35-7677-AA85-1BB03FACA246}"/>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5" name="Footer Placeholder 5">
            <a:extLst>
              <a:ext uri="{FF2B5EF4-FFF2-40B4-BE49-F238E27FC236}">
                <a16:creationId xmlns:a16="http://schemas.microsoft.com/office/drawing/2014/main" id="{BF7DBCD9-3640-9EE2-C9CC-21B848FDE5A5}"/>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8060499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x3 text box">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09597" y="2013375"/>
            <a:ext cx="3363327" cy="685904"/>
          </a:xfrm>
          <a:prstGeom prst="round2SameRect">
            <a:avLst>
              <a:gd name="adj1" fmla="val 5575"/>
              <a:gd name="adj2" fmla="val 0"/>
            </a:avLst>
          </a:prstGeom>
          <a:ln w="12700">
            <a:solidFill>
              <a:srgbClr val="A6A6A6"/>
            </a:solidFill>
          </a:ln>
        </p:spPr>
        <p:txBody>
          <a:bodyPr lIns="182880" tIns="182880" rIns="0" bIns="0" anchor="t" anchorCtr="0"/>
          <a:lstStyle>
            <a:lvl1pPr marL="0" indent="0">
              <a:lnSpc>
                <a:spcPct val="100000"/>
              </a:lnSpc>
              <a:spcBef>
                <a:spcPts val="0"/>
              </a:spcBef>
              <a:buNone/>
              <a:defRPr sz="1800" b="0">
                <a:solidFill>
                  <a:schemeClr val="tx2"/>
                </a:solidFill>
                <a:latin typeface="+mn-lt"/>
              </a:defRPr>
            </a:lvl1pPr>
          </a:lstStyle>
          <a:p>
            <a:pPr lvl="0"/>
            <a:r>
              <a:rPr lang="en-US"/>
              <a:t>Header text here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600" y="2700625"/>
            <a:ext cx="3363327" cy="3140965"/>
          </a:xfrm>
          <a:prstGeom prst="round2SameRect">
            <a:avLst>
              <a:gd name="adj1" fmla="val 0"/>
              <a:gd name="adj2" fmla="val 1315"/>
            </a:avLst>
          </a:prstGeom>
          <a:ln w="12700">
            <a:solidFill>
              <a:srgbClr val="A6A6A6"/>
            </a:solidFill>
          </a:ln>
        </p:spPr>
        <p:txBody>
          <a:bodyPr lIns="18288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4E54360B-2054-99A7-07A0-C8DC53ECA816}"/>
              </a:ext>
            </a:extLst>
          </p:cNvPr>
          <p:cNvSpPr>
            <a:spLocks noGrp="1"/>
          </p:cNvSpPr>
          <p:nvPr>
            <p:ph type="body" sz="quarter" idx="17" hasCustomPrompt="1"/>
          </p:nvPr>
        </p:nvSpPr>
        <p:spPr>
          <a:xfrm>
            <a:off x="8219072" y="2013375"/>
            <a:ext cx="3363325" cy="685903"/>
          </a:xfrm>
          <a:prstGeom prst="round2SameRect">
            <a:avLst>
              <a:gd name="adj1" fmla="val 6668"/>
              <a:gd name="adj2" fmla="val 0"/>
            </a:avLst>
          </a:prstGeom>
          <a:ln w="12700">
            <a:solidFill>
              <a:srgbClr val="A6A6A6"/>
            </a:solidFill>
          </a:ln>
        </p:spPr>
        <p:txBody>
          <a:bodyPr lIns="182880" tIns="182880" rIns="0" bIns="0"/>
          <a:lstStyle>
            <a:lvl1pPr marL="0" indent="0">
              <a:buNone/>
              <a:defRPr lang="en-US" sz="1800" b="0" i="0" kern="1200" dirty="0">
                <a:solidFill>
                  <a:schemeClr val="tx2"/>
                </a:solidFill>
                <a:latin typeface="+mn-lt"/>
                <a:ea typeface="+mn-ea"/>
                <a:cs typeface="+mn-cs"/>
              </a:defRPr>
            </a:lvl1pPr>
          </a:lstStyle>
          <a:p>
            <a:pPr marL="0" lvl="0" indent="0" algn="l" defTabSz="914377" rtl="0" eaLnBrk="1" latinLnBrk="0" hangingPunct="1">
              <a:lnSpc>
                <a:spcPct val="100000"/>
              </a:lnSpc>
              <a:spcBef>
                <a:spcPts val="0"/>
              </a:spcBef>
              <a:buClr>
                <a:schemeClr val="tx2"/>
              </a:buClr>
              <a:buFont typeface="Arial" panose="020B0604020202020204" pitchFamily="34" charset="0"/>
              <a:buNone/>
            </a:pPr>
            <a:r>
              <a:rPr lang="en-US"/>
              <a:t>Header text here</a:t>
            </a:r>
          </a:p>
        </p:txBody>
      </p:sp>
      <p:sp>
        <p:nvSpPr>
          <p:cNvPr id="7" name="Content Placeholder 2">
            <a:extLst>
              <a:ext uri="{FF2B5EF4-FFF2-40B4-BE49-F238E27FC236}">
                <a16:creationId xmlns:a16="http://schemas.microsoft.com/office/drawing/2014/main" id="{B81D5B00-B84D-75D9-83D5-84477EC747DD}"/>
              </a:ext>
            </a:extLst>
          </p:cNvPr>
          <p:cNvSpPr>
            <a:spLocks noGrp="1"/>
          </p:cNvSpPr>
          <p:nvPr>
            <p:ph idx="18" hasCustomPrompt="1"/>
          </p:nvPr>
        </p:nvSpPr>
        <p:spPr>
          <a:xfrm>
            <a:off x="8219073" y="2700625"/>
            <a:ext cx="3363327" cy="3140965"/>
          </a:xfrm>
          <a:prstGeom prst="round2SameRect">
            <a:avLst>
              <a:gd name="adj1" fmla="val 0"/>
              <a:gd name="adj2" fmla="val 818"/>
            </a:avLst>
          </a:prstGeom>
          <a:ln w="12700">
            <a:solidFill>
              <a:srgbClr val="A6A6A6"/>
            </a:solidFill>
          </a:ln>
        </p:spPr>
        <p:txBody>
          <a:bodyPr lIns="18288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0">
            <a:extLst>
              <a:ext uri="{FF2B5EF4-FFF2-40B4-BE49-F238E27FC236}">
                <a16:creationId xmlns:a16="http://schemas.microsoft.com/office/drawing/2014/main" id="{11DC16A9-0859-DB1D-731D-4A3419397477}"/>
              </a:ext>
            </a:extLst>
          </p:cNvPr>
          <p:cNvSpPr>
            <a:spLocks noGrp="1"/>
          </p:cNvSpPr>
          <p:nvPr>
            <p:ph type="body" sz="quarter" idx="19" hasCustomPrompt="1"/>
          </p:nvPr>
        </p:nvSpPr>
        <p:spPr>
          <a:xfrm>
            <a:off x="4414337" y="2013376"/>
            <a:ext cx="3363325" cy="685904"/>
          </a:xfrm>
          <a:prstGeom prst="round2SameRect">
            <a:avLst>
              <a:gd name="adj1" fmla="val 6484"/>
              <a:gd name="adj2" fmla="val 0"/>
            </a:avLst>
          </a:prstGeom>
          <a:ln w="12700">
            <a:solidFill>
              <a:srgbClr val="A6A6A6"/>
            </a:solidFill>
          </a:ln>
        </p:spPr>
        <p:txBody>
          <a:bodyPr lIns="182880" tIns="182880" rIns="0" bIns="0"/>
          <a:lstStyle>
            <a:lvl1pPr marL="0" indent="0">
              <a:buNone/>
              <a:defRPr lang="en-US" sz="1800" b="0" i="0" kern="1200" dirty="0">
                <a:solidFill>
                  <a:schemeClr val="tx2"/>
                </a:solidFill>
                <a:latin typeface="+mn-lt"/>
                <a:ea typeface="+mn-ea"/>
                <a:cs typeface="+mn-cs"/>
              </a:defRPr>
            </a:lvl1pPr>
          </a:lstStyle>
          <a:p>
            <a:pPr marL="0" lvl="0" indent="0" algn="l" defTabSz="914377" rtl="0" eaLnBrk="1" latinLnBrk="0" hangingPunct="1">
              <a:lnSpc>
                <a:spcPct val="100000"/>
              </a:lnSpc>
              <a:spcBef>
                <a:spcPts val="0"/>
              </a:spcBef>
              <a:buClr>
                <a:schemeClr val="tx2"/>
              </a:buClr>
              <a:buFont typeface="Arial" panose="020B0604020202020204" pitchFamily="34" charset="0"/>
              <a:buNone/>
            </a:pPr>
            <a:r>
              <a:rPr lang="en-US"/>
              <a:t>Header text here</a:t>
            </a:r>
          </a:p>
        </p:txBody>
      </p:sp>
      <p:sp>
        <p:nvSpPr>
          <p:cNvPr id="9" name="Content Placeholder 2">
            <a:extLst>
              <a:ext uri="{FF2B5EF4-FFF2-40B4-BE49-F238E27FC236}">
                <a16:creationId xmlns:a16="http://schemas.microsoft.com/office/drawing/2014/main" id="{21D3DB1A-1610-1E14-F188-1DA4A9FBBDA7}"/>
              </a:ext>
            </a:extLst>
          </p:cNvPr>
          <p:cNvSpPr>
            <a:spLocks noGrp="1"/>
          </p:cNvSpPr>
          <p:nvPr>
            <p:ph idx="20" hasCustomPrompt="1"/>
          </p:nvPr>
        </p:nvSpPr>
        <p:spPr>
          <a:xfrm>
            <a:off x="4414338" y="2700625"/>
            <a:ext cx="3363327" cy="3140965"/>
          </a:xfrm>
          <a:prstGeom prst="round2SameRect">
            <a:avLst>
              <a:gd name="adj1" fmla="val 0"/>
              <a:gd name="adj2" fmla="val 1036"/>
            </a:avLst>
          </a:prstGeom>
          <a:ln w="12700">
            <a:solidFill>
              <a:srgbClr val="A6A6A6"/>
            </a:solidFill>
          </a:ln>
        </p:spPr>
        <p:txBody>
          <a:bodyPr lIns="18288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4AF7BE9-1C98-2370-4696-632557F1E846}"/>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Title 1">
            <a:extLst>
              <a:ext uri="{FF2B5EF4-FFF2-40B4-BE49-F238E27FC236}">
                <a16:creationId xmlns:a16="http://schemas.microsoft.com/office/drawing/2014/main" id="{87635859-DDFC-F1E1-7A31-66DCE348F7CE}"/>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5" name="Footer Placeholder 5">
            <a:extLst>
              <a:ext uri="{FF2B5EF4-FFF2-40B4-BE49-F238E27FC236}">
                <a16:creationId xmlns:a16="http://schemas.microsoft.com/office/drawing/2014/main" id="{66FEBCD9-BF95-BCDD-21B5-C5B4850109AA}"/>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1820970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x4 text box">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B288509-A0CF-5675-56A9-42A47E8F2DD0}"/>
              </a:ext>
            </a:extLst>
          </p:cNvPr>
          <p:cNvSpPr>
            <a:spLocks noGrp="1"/>
          </p:cNvSpPr>
          <p:nvPr>
            <p:ph type="body" sz="quarter" idx="10" hasCustomPrompt="1"/>
          </p:nvPr>
        </p:nvSpPr>
        <p:spPr>
          <a:xfrm>
            <a:off x="609599" y="2009247"/>
            <a:ext cx="2438399" cy="691377"/>
          </a:xfrm>
          <a:prstGeom prst="round2SameRect">
            <a:avLst>
              <a:gd name="adj1" fmla="val 8171"/>
              <a:gd name="adj2" fmla="val 0"/>
            </a:avLst>
          </a:prstGeom>
          <a:ln w="12700">
            <a:solidFill>
              <a:srgbClr val="A6A6A6"/>
            </a:solidFill>
          </a:ln>
        </p:spPr>
        <p:txBody>
          <a:bodyPr lIns="91440" tIns="182880" rIns="0" bIns="0"/>
          <a:lstStyle>
            <a:lvl1pPr marL="0" indent="0">
              <a:buNone/>
              <a:defRPr sz="1800" b="0">
                <a:solidFill>
                  <a:schemeClr val="tx2"/>
                </a:solidFill>
              </a:defRPr>
            </a:lvl1pPr>
          </a:lstStyle>
          <a:p>
            <a:pPr lvl="0"/>
            <a:r>
              <a:rPr lang="en-US"/>
              <a:t>Header text here</a:t>
            </a:r>
          </a:p>
        </p:txBody>
      </p:sp>
      <p:sp>
        <p:nvSpPr>
          <p:cNvPr id="18" name="Content Placeholder 2">
            <a:extLst>
              <a:ext uri="{FF2B5EF4-FFF2-40B4-BE49-F238E27FC236}">
                <a16:creationId xmlns:a16="http://schemas.microsoft.com/office/drawing/2014/main" id="{51459A97-9102-9315-D406-20E12DA82C0D}"/>
              </a:ext>
            </a:extLst>
          </p:cNvPr>
          <p:cNvSpPr>
            <a:spLocks noGrp="1"/>
          </p:cNvSpPr>
          <p:nvPr>
            <p:ph idx="16" hasCustomPrompt="1"/>
          </p:nvPr>
        </p:nvSpPr>
        <p:spPr>
          <a:xfrm>
            <a:off x="609599" y="2700625"/>
            <a:ext cx="2438401" cy="3140965"/>
          </a:xfrm>
          <a:prstGeom prst="round2SameRect">
            <a:avLst>
              <a:gd name="adj1" fmla="val 0"/>
              <a:gd name="adj2" fmla="val 2344"/>
            </a:avLst>
          </a:prstGeom>
          <a:ln w="12700">
            <a:solidFill>
              <a:srgbClr val="A6A6A6"/>
            </a:solidFill>
          </a:ln>
        </p:spPr>
        <p:txBody>
          <a:bodyPr lIns="9144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97E3789F-55AF-54BA-940A-DB14546A20E3}"/>
              </a:ext>
            </a:extLst>
          </p:cNvPr>
          <p:cNvSpPr>
            <a:spLocks noGrp="1"/>
          </p:cNvSpPr>
          <p:nvPr>
            <p:ph type="body" sz="quarter" idx="17" hasCustomPrompt="1"/>
          </p:nvPr>
        </p:nvSpPr>
        <p:spPr>
          <a:xfrm>
            <a:off x="9154884" y="2009247"/>
            <a:ext cx="2438399" cy="691377"/>
          </a:xfrm>
          <a:prstGeom prst="round2SameRect">
            <a:avLst>
              <a:gd name="adj1" fmla="val 5691"/>
              <a:gd name="adj2" fmla="val 0"/>
            </a:avLst>
          </a:prstGeom>
          <a:ln w="12700">
            <a:solidFill>
              <a:srgbClr val="A6A6A6"/>
            </a:solidFill>
          </a:ln>
        </p:spPr>
        <p:txBody>
          <a:bodyPr lIns="91440" tIns="182880" rIns="0" bIns="0"/>
          <a:lstStyle>
            <a:lvl1pPr marL="0" indent="0">
              <a:buNone/>
              <a:defRPr sz="1800" b="0">
                <a:solidFill>
                  <a:schemeClr val="tx2"/>
                </a:solidFill>
              </a:defRPr>
            </a:lvl1pPr>
          </a:lstStyle>
          <a:p>
            <a:pPr lvl="0"/>
            <a:r>
              <a:rPr lang="en-US"/>
              <a:t>Header text here</a:t>
            </a:r>
          </a:p>
        </p:txBody>
      </p:sp>
      <p:sp>
        <p:nvSpPr>
          <p:cNvPr id="10" name="Content Placeholder 2">
            <a:extLst>
              <a:ext uri="{FF2B5EF4-FFF2-40B4-BE49-F238E27FC236}">
                <a16:creationId xmlns:a16="http://schemas.microsoft.com/office/drawing/2014/main" id="{4B605C27-CD5B-4C66-0F50-611471AB9B5D}"/>
              </a:ext>
            </a:extLst>
          </p:cNvPr>
          <p:cNvSpPr>
            <a:spLocks noGrp="1"/>
          </p:cNvSpPr>
          <p:nvPr>
            <p:ph idx="18" hasCustomPrompt="1"/>
          </p:nvPr>
        </p:nvSpPr>
        <p:spPr>
          <a:xfrm>
            <a:off x="9154884" y="2700625"/>
            <a:ext cx="2438401" cy="3140965"/>
          </a:xfrm>
          <a:prstGeom prst="round2SameRect">
            <a:avLst>
              <a:gd name="adj1" fmla="val 0"/>
              <a:gd name="adj2" fmla="val 1758"/>
            </a:avLst>
          </a:prstGeom>
          <a:ln w="12700">
            <a:solidFill>
              <a:srgbClr val="A6A6A6"/>
            </a:solidFill>
          </a:ln>
        </p:spPr>
        <p:txBody>
          <a:bodyPr lIns="9144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a:extLst>
              <a:ext uri="{FF2B5EF4-FFF2-40B4-BE49-F238E27FC236}">
                <a16:creationId xmlns:a16="http://schemas.microsoft.com/office/drawing/2014/main" id="{9ADBCC25-FB69-B225-7242-F0A219489E65}"/>
              </a:ext>
            </a:extLst>
          </p:cNvPr>
          <p:cNvSpPr>
            <a:spLocks noGrp="1"/>
          </p:cNvSpPr>
          <p:nvPr>
            <p:ph type="body" sz="quarter" idx="19" hasCustomPrompt="1"/>
          </p:nvPr>
        </p:nvSpPr>
        <p:spPr>
          <a:xfrm>
            <a:off x="3458027" y="2009247"/>
            <a:ext cx="2438399" cy="691377"/>
          </a:xfrm>
          <a:prstGeom prst="round2SameRect">
            <a:avLst>
              <a:gd name="adj1" fmla="val 8400"/>
              <a:gd name="adj2" fmla="val 0"/>
            </a:avLst>
          </a:prstGeom>
          <a:ln w="12700">
            <a:solidFill>
              <a:srgbClr val="A6A6A6"/>
            </a:solidFill>
          </a:ln>
        </p:spPr>
        <p:txBody>
          <a:bodyPr lIns="91440" tIns="182880" rIns="0" bIns="0"/>
          <a:lstStyle>
            <a:lvl1pPr marL="0" indent="0">
              <a:buNone/>
              <a:defRPr sz="1800" b="0">
                <a:solidFill>
                  <a:schemeClr val="tx2"/>
                </a:solidFill>
              </a:defRPr>
            </a:lvl1pPr>
          </a:lstStyle>
          <a:p>
            <a:pPr lvl="0"/>
            <a:r>
              <a:rPr lang="en-US"/>
              <a:t>Header text here</a:t>
            </a:r>
          </a:p>
        </p:txBody>
      </p:sp>
      <p:sp>
        <p:nvSpPr>
          <p:cNvPr id="16" name="Content Placeholder 2">
            <a:extLst>
              <a:ext uri="{FF2B5EF4-FFF2-40B4-BE49-F238E27FC236}">
                <a16:creationId xmlns:a16="http://schemas.microsoft.com/office/drawing/2014/main" id="{AA2F8F28-B0B3-7918-8BEB-600E6E1B5AF2}"/>
              </a:ext>
            </a:extLst>
          </p:cNvPr>
          <p:cNvSpPr>
            <a:spLocks noGrp="1"/>
          </p:cNvSpPr>
          <p:nvPr>
            <p:ph idx="20" hasCustomPrompt="1"/>
          </p:nvPr>
        </p:nvSpPr>
        <p:spPr>
          <a:xfrm>
            <a:off x="3458027" y="2700625"/>
            <a:ext cx="2438401" cy="3140965"/>
          </a:xfrm>
          <a:prstGeom prst="round2SameRect">
            <a:avLst>
              <a:gd name="adj1" fmla="val 0"/>
              <a:gd name="adj2" fmla="val 2083"/>
            </a:avLst>
          </a:prstGeom>
          <a:ln w="12700">
            <a:solidFill>
              <a:srgbClr val="A6A6A6"/>
            </a:solidFill>
          </a:ln>
        </p:spPr>
        <p:txBody>
          <a:bodyPr lIns="9144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0">
            <a:extLst>
              <a:ext uri="{FF2B5EF4-FFF2-40B4-BE49-F238E27FC236}">
                <a16:creationId xmlns:a16="http://schemas.microsoft.com/office/drawing/2014/main" id="{86836161-6C94-31E1-98D2-563C0C6880B4}"/>
              </a:ext>
            </a:extLst>
          </p:cNvPr>
          <p:cNvSpPr>
            <a:spLocks noGrp="1"/>
          </p:cNvSpPr>
          <p:nvPr>
            <p:ph type="body" sz="quarter" idx="21" hasCustomPrompt="1"/>
          </p:nvPr>
        </p:nvSpPr>
        <p:spPr>
          <a:xfrm>
            <a:off x="6306455" y="2009247"/>
            <a:ext cx="2438399" cy="691377"/>
          </a:xfrm>
          <a:prstGeom prst="round2SameRect">
            <a:avLst>
              <a:gd name="adj1" fmla="val 5646"/>
              <a:gd name="adj2" fmla="val 0"/>
            </a:avLst>
          </a:prstGeom>
          <a:ln w="12700">
            <a:solidFill>
              <a:srgbClr val="A6A6A6"/>
            </a:solidFill>
          </a:ln>
        </p:spPr>
        <p:txBody>
          <a:bodyPr lIns="91440" tIns="182880" rIns="0" bIns="0"/>
          <a:lstStyle>
            <a:lvl1pPr marL="0" indent="0">
              <a:buNone/>
              <a:defRPr sz="1800" b="0">
                <a:solidFill>
                  <a:schemeClr val="tx2"/>
                </a:solidFill>
              </a:defRPr>
            </a:lvl1pPr>
          </a:lstStyle>
          <a:p>
            <a:pPr lvl="0"/>
            <a:r>
              <a:rPr lang="en-US"/>
              <a:t>Header text here</a:t>
            </a:r>
          </a:p>
        </p:txBody>
      </p:sp>
      <p:sp>
        <p:nvSpPr>
          <p:cNvPr id="22" name="Content Placeholder 2">
            <a:extLst>
              <a:ext uri="{FF2B5EF4-FFF2-40B4-BE49-F238E27FC236}">
                <a16:creationId xmlns:a16="http://schemas.microsoft.com/office/drawing/2014/main" id="{E66DD269-D071-7964-DAE4-2F2E3F88ADDA}"/>
              </a:ext>
            </a:extLst>
          </p:cNvPr>
          <p:cNvSpPr>
            <a:spLocks noGrp="1"/>
          </p:cNvSpPr>
          <p:nvPr>
            <p:ph idx="22" hasCustomPrompt="1"/>
          </p:nvPr>
        </p:nvSpPr>
        <p:spPr>
          <a:xfrm>
            <a:off x="6306455" y="2700625"/>
            <a:ext cx="2438401" cy="3140965"/>
          </a:xfrm>
          <a:prstGeom prst="round2SameRect">
            <a:avLst>
              <a:gd name="adj1" fmla="val 0"/>
              <a:gd name="adj2" fmla="val 2083"/>
            </a:avLst>
          </a:prstGeom>
          <a:ln w="12700">
            <a:solidFill>
              <a:srgbClr val="A6A6A6"/>
            </a:solidFill>
          </a:ln>
        </p:spPr>
        <p:txBody>
          <a:bodyPr lIns="91440" tIns="182880" rIns="0" bIns="0"/>
          <a:lstStyle>
            <a:lvl1pPr>
              <a:buClr>
                <a:schemeClr val="tx2"/>
              </a:buClr>
              <a:defRPr sz="1800">
                <a:solidFill>
                  <a:schemeClr val="tx1"/>
                </a:solidFill>
              </a:defRPr>
            </a:lvl1pPr>
            <a:lvl2pPr marL="515938" indent="-280988">
              <a:buClr>
                <a:schemeClr val="tx2"/>
              </a:buClr>
              <a:tabLst/>
              <a:defRPr sz="1600">
                <a:solidFill>
                  <a:schemeClr val="tx1"/>
                </a:solidFill>
              </a:defRPr>
            </a:lvl2pPr>
            <a:lvl3pPr marL="744538" indent="-228600">
              <a:buClr>
                <a:schemeClr val="tx2"/>
              </a:buClr>
              <a:tabLst/>
              <a:defRPr sz="1400">
                <a:solidFill>
                  <a:schemeClr val="tx1"/>
                </a:solidFill>
              </a:defRPr>
            </a:lvl3pPr>
            <a:lvl4pPr marL="971550" indent="-227013">
              <a:buClr>
                <a:schemeClr val="tx2"/>
              </a:buClr>
              <a:tabLst/>
              <a:defRPr sz="1200">
                <a:solidFill>
                  <a:schemeClr val="tx1"/>
                </a:solidFill>
              </a:defRPr>
            </a:lvl4pPr>
            <a:lvl5pPr marL="1206500" indent="-234950">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76D5B37C-51EC-FF06-B45B-AAD7EF8B5AD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Title 1">
            <a:extLst>
              <a:ext uri="{FF2B5EF4-FFF2-40B4-BE49-F238E27FC236}">
                <a16:creationId xmlns:a16="http://schemas.microsoft.com/office/drawing/2014/main" id="{7AE33525-FA0A-71A0-70B5-03EBF7E01071}"/>
              </a:ext>
            </a:extLst>
          </p:cNvPr>
          <p:cNvSpPr>
            <a:spLocks noGrp="1"/>
          </p:cNvSpPr>
          <p:nvPr>
            <p:ph type="title" hasCustomPrompt="1"/>
          </p:nvPr>
        </p:nvSpPr>
        <p:spPr>
          <a:xfrm>
            <a:off x="612648"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4" name="Footer Placeholder 5">
            <a:extLst>
              <a:ext uri="{FF2B5EF4-FFF2-40B4-BE49-F238E27FC236}">
                <a16:creationId xmlns:a16="http://schemas.microsoft.com/office/drawing/2014/main" id="{A6BCDB06-9941-68F8-862A-1F9C6ABDEB00}"/>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25396014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3 columns">
    <p:spTree>
      <p:nvGrpSpPr>
        <p:cNvPr id="1" name=""/>
        <p:cNvGrpSpPr/>
        <p:nvPr/>
      </p:nvGrpSpPr>
      <p:grpSpPr>
        <a:xfrm>
          <a:off x="0" y="0"/>
          <a:ext cx="0" cy="0"/>
          <a:chOff x="0" y="0"/>
          <a:chExt cx="0" cy="0"/>
        </a:xfrm>
      </p:grpSpPr>
      <p:sp>
        <p:nvSpPr>
          <p:cNvPr id="14" name="Text Placeholder 21">
            <a:extLst>
              <a:ext uri="{FF2B5EF4-FFF2-40B4-BE49-F238E27FC236}">
                <a16:creationId xmlns:a16="http://schemas.microsoft.com/office/drawing/2014/main" id="{CAF9B6F5-C650-4610-BC38-D8E331A87F3F}"/>
              </a:ext>
            </a:extLst>
          </p:cNvPr>
          <p:cNvSpPr>
            <a:spLocks noGrp="1"/>
          </p:cNvSpPr>
          <p:nvPr>
            <p:ph type="body" sz="quarter" idx="18" hasCustomPrompt="1"/>
          </p:nvPr>
        </p:nvSpPr>
        <p:spPr>
          <a:xfrm>
            <a:off x="8218763" y="1858432"/>
            <a:ext cx="3358647" cy="4000500"/>
          </a:xfrm>
          <a:prstGeom prst="roundRect">
            <a:avLst>
              <a:gd name="adj" fmla="val 2270"/>
            </a:avLst>
          </a:prstGeom>
          <a:noFill/>
          <a:ln w="12700">
            <a:solidFill>
              <a:srgbClr val="A6A6A6"/>
            </a:solidFill>
          </a:ln>
        </p:spPr>
        <p:txBody>
          <a:bodyPr lIns="0" tIns="365760" rIns="0" bIns="0" anchor="t" anchorCtr="0">
            <a:noAutofit/>
          </a:bodyPr>
          <a:lstStyle>
            <a:lvl1pPr marL="0" indent="0" algn="ctr">
              <a:lnSpc>
                <a:spcPct val="80000"/>
              </a:lnSpc>
              <a:spcBef>
                <a:spcPts val="0"/>
              </a:spcBef>
              <a:buNone/>
              <a:defRPr sz="2800" b="0" i="0">
                <a:solidFill>
                  <a:schemeClr val="tx2"/>
                </a:solidFill>
                <a:latin typeface="Jost Medium" pitchFamily="2" charset="77"/>
                <a:ea typeface="Jost Medium" pitchFamily="2" charset="77"/>
                <a:cs typeface="Open Sans Extrabold" panose="020B0906030804020204" pitchFamily="34" charset="0"/>
              </a:defRPr>
            </a:lvl1pPr>
            <a:lvl2pPr marL="609585" indent="0">
              <a:buNone/>
              <a:defRPr/>
            </a:lvl2pPr>
          </a:lstStyle>
          <a:p>
            <a:pPr lvl="0"/>
            <a:r>
              <a:rPr lang="en-US"/>
              <a:t>Click to edit master text styles</a:t>
            </a:r>
          </a:p>
        </p:txBody>
      </p:sp>
      <p:sp>
        <p:nvSpPr>
          <p:cNvPr id="15" name="Text Placeholder 21">
            <a:extLst>
              <a:ext uri="{FF2B5EF4-FFF2-40B4-BE49-F238E27FC236}">
                <a16:creationId xmlns:a16="http://schemas.microsoft.com/office/drawing/2014/main" id="{4E7EBB98-C3A0-4ED5-B731-A063CA16D162}"/>
              </a:ext>
            </a:extLst>
          </p:cNvPr>
          <p:cNvSpPr>
            <a:spLocks noGrp="1"/>
          </p:cNvSpPr>
          <p:nvPr>
            <p:ph type="body" sz="quarter" idx="16" hasCustomPrompt="1"/>
          </p:nvPr>
        </p:nvSpPr>
        <p:spPr>
          <a:xfrm>
            <a:off x="4416676" y="1858432"/>
            <a:ext cx="3358647" cy="4000500"/>
          </a:xfrm>
          <a:prstGeom prst="roundRect">
            <a:avLst>
              <a:gd name="adj" fmla="val 2445"/>
            </a:avLst>
          </a:prstGeom>
          <a:noFill/>
          <a:ln w="12700">
            <a:solidFill>
              <a:srgbClr val="A6A6A6"/>
            </a:solidFill>
          </a:ln>
        </p:spPr>
        <p:txBody>
          <a:bodyPr lIns="0" tIns="365760" rIns="0" bIns="0" anchor="t" anchorCtr="0">
            <a:noAutofit/>
          </a:bodyPr>
          <a:lstStyle>
            <a:lvl1pPr marL="0" indent="0" algn="ctr">
              <a:lnSpc>
                <a:spcPct val="80000"/>
              </a:lnSpc>
              <a:spcBef>
                <a:spcPts val="0"/>
              </a:spcBef>
              <a:buNone/>
              <a:defRPr sz="2800" b="0" i="0">
                <a:solidFill>
                  <a:schemeClr val="tx2"/>
                </a:solidFill>
                <a:latin typeface="Jost Medium" pitchFamily="2" charset="77"/>
                <a:ea typeface="Jost Medium" pitchFamily="2" charset="77"/>
                <a:cs typeface="Open Sans Extrabold" panose="020B0906030804020204" pitchFamily="34" charset="0"/>
              </a:defRPr>
            </a:lvl1pPr>
            <a:lvl2pPr marL="609585" indent="0">
              <a:buNone/>
              <a:defRPr/>
            </a:lvl2pPr>
          </a:lstStyle>
          <a:p>
            <a:pPr lvl="0"/>
            <a:r>
              <a:rPr lang="en-US"/>
              <a:t>Click to edit master text styles</a:t>
            </a:r>
          </a:p>
        </p:txBody>
      </p:sp>
      <p:sp>
        <p:nvSpPr>
          <p:cNvPr id="16" name="Text Placeholder 21">
            <a:extLst>
              <a:ext uri="{FF2B5EF4-FFF2-40B4-BE49-F238E27FC236}">
                <a16:creationId xmlns:a16="http://schemas.microsoft.com/office/drawing/2014/main" id="{48530792-9F58-47C5-ACA6-1E2D3A343848}"/>
              </a:ext>
            </a:extLst>
          </p:cNvPr>
          <p:cNvSpPr>
            <a:spLocks noGrp="1"/>
          </p:cNvSpPr>
          <p:nvPr>
            <p:ph type="body" sz="quarter" idx="14" hasCustomPrompt="1"/>
          </p:nvPr>
        </p:nvSpPr>
        <p:spPr>
          <a:xfrm>
            <a:off x="609713" y="1858432"/>
            <a:ext cx="3358647" cy="4000500"/>
          </a:xfrm>
          <a:prstGeom prst="roundRect">
            <a:avLst>
              <a:gd name="adj" fmla="val 2416"/>
            </a:avLst>
          </a:prstGeom>
          <a:noFill/>
          <a:ln w="12700">
            <a:solidFill>
              <a:srgbClr val="A6A6A6"/>
            </a:solidFill>
          </a:ln>
        </p:spPr>
        <p:txBody>
          <a:bodyPr lIns="0" tIns="365760" rIns="0" bIns="0" anchor="t" anchorCtr="0">
            <a:noAutofit/>
          </a:bodyPr>
          <a:lstStyle>
            <a:lvl1pPr marL="0" indent="0" algn="ctr">
              <a:lnSpc>
                <a:spcPct val="80000"/>
              </a:lnSpc>
              <a:spcBef>
                <a:spcPts val="0"/>
              </a:spcBef>
              <a:buNone/>
              <a:defRPr sz="2800" b="0" i="0">
                <a:solidFill>
                  <a:schemeClr val="tx2"/>
                </a:solidFill>
                <a:latin typeface="Jost Medium" pitchFamily="2" charset="77"/>
                <a:ea typeface="Jost Medium" pitchFamily="2" charset="77"/>
                <a:cs typeface="Open Sans Extrabold" panose="020B0906030804020204" pitchFamily="34" charset="0"/>
              </a:defRPr>
            </a:lvl1pPr>
            <a:lvl2pPr marL="609585" indent="0">
              <a:buNone/>
              <a:defRPr/>
            </a:lvl2pPr>
          </a:lstStyle>
          <a:p>
            <a:pPr lvl="0"/>
            <a:r>
              <a:rPr lang="en-US"/>
              <a:t>Click to edit master text styles</a:t>
            </a:r>
          </a:p>
        </p:txBody>
      </p:sp>
      <p:sp>
        <p:nvSpPr>
          <p:cNvPr id="17" name="Picture Placeholder 2">
            <a:extLst>
              <a:ext uri="{FF2B5EF4-FFF2-40B4-BE49-F238E27FC236}">
                <a16:creationId xmlns:a16="http://schemas.microsoft.com/office/drawing/2014/main" id="{D73C0148-0DE0-4DF5-B987-522A452407F4}"/>
              </a:ext>
            </a:extLst>
          </p:cNvPr>
          <p:cNvSpPr>
            <a:spLocks noGrp="1"/>
          </p:cNvSpPr>
          <p:nvPr>
            <p:ph type="pic" sz="quarter" idx="19"/>
          </p:nvPr>
        </p:nvSpPr>
        <p:spPr>
          <a:xfrm>
            <a:off x="609600" y="3578013"/>
            <a:ext cx="3358704" cy="2280919"/>
          </a:xfrm>
          <a:prstGeom prst="roundRect">
            <a:avLst>
              <a:gd name="adj" fmla="val 3446"/>
            </a:avLst>
          </a:prstGeom>
          <a:pattFill prst="pct5">
            <a:fgClr>
              <a:srgbClr val="1B1E1F"/>
            </a:fgClr>
            <a:bgClr>
              <a:schemeClr val="bg1"/>
            </a:bgClr>
          </a:pattFill>
          <a:ln w="12700">
            <a:solidFill>
              <a:srgbClr val="A6A6A6"/>
            </a:solidFill>
          </a:ln>
        </p:spPr>
        <p:txBody>
          <a:bodyPr/>
          <a:lstStyle/>
          <a:p>
            <a:endParaRPr lang="en-US"/>
          </a:p>
        </p:txBody>
      </p:sp>
      <p:sp>
        <p:nvSpPr>
          <p:cNvPr id="19" name="Picture Placeholder 2">
            <a:extLst>
              <a:ext uri="{FF2B5EF4-FFF2-40B4-BE49-F238E27FC236}">
                <a16:creationId xmlns:a16="http://schemas.microsoft.com/office/drawing/2014/main" id="{26367AA3-5DE1-4D5D-B21E-E9581768B644}"/>
              </a:ext>
            </a:extLst>
          </p:cNvPr>
          <p:cNvSpPr>
            <a:spLocks noGrp="1"/>
          </p:cNvSpPr>
          <p:nvPr>
            <p:ph type="pic" sz="quarter" idx="20"/>
          </p:nvPr>
        </p:nvSpPr>
        <p:spPr>
          <a:xfrm>
            <a:off x="4416676" y="3578012"/>
            <a:ext cx="3358647" cy="2280920"/>
          </a:xfrm>
          <a:prstGeom prst="roundRect">
            <a:avLst>
              <a:gd name="adj" fmla="val 2704"/>
            </a:avLst>
          </a:prstGeom>
          <a:pattFill prst="pct5">
            <a:fgClr>
              <a:srgbClr val="1B1E1F"/>
            </a:fgClr>
            <a:bgClr>
              <a:schemeClr val="bg1"/>
            </a:bgClr>
          </a:pattFill>
          <a:ln w="12700">
            <a:solidFill>
              <a:srgbClr val="A6A6A6"/>
            </a:solidFill>
          </a:ln>
        </p:spPr>
        <p:txBody>
          <a:bodyPr/>
          <a:lstStyle/>
          <a:p>
            <a:endParaRPr lang="en-US"/>
          </a:p>
        </p:txBody>
      </p:sp>
      <p:sp>
        <p:nvSpPr>
          <p:cNvPr id="20" name="Picture Placeholder 2">
            <a:extLst>
              <a:ext uri="{FF2B5EF4-FFF2-40B4-BE49-F238E27FC236}">
                <a16:creationId xmlns:a16="http://schemas.microsoft.com/office/drawing/2014/main" id="{48E83340-7DDE-4AC9-9F65-8CEC94B79C75}"/>
              </a:ext>
            </a:extLst>
          </p:cNvPr>
          <p:cNvSpPr>
            <a:spLocks noGrp="1"/>
          </p:cNvSpPr>
          <p:nvPr>
            <p:ph type="pic" sz="quarter" idx="21"/>
          </p:nvPr>
        </p:nvSpPr>
        <p:spPr>
          <a:xfrm>
            <a:off x="8218651" y="3578012"/>
            <a:ext cx="3358647" cy="2280920"/>
          </a:xfrm>
          <a:prstGeom prst="roundRect">
            <a:avLst>
              <a:gd name="adj" fmla="val 2611"/>
            </a:avLst>
          </a:prstGeom>
          <a:pattFill prst="pct5">
            <a:fgClr>
              <a:srgbClr val="1B1E1F"/>
            </a:fgClr>
            <a:bgClr>
              <a:schemeClr val="bg1"/>
            </a:bgClr>
          </a:pattFill>
          <a:ln w="12700">
            <a:solidFill>
              <a:srgbClr val="A6A6A6"/>
            </a:solidFill>
          </a:ln>
        </p:spPr>
        <p:txBody>
          <a:bodyPr/>
          <a:lstStyle/>
          <a:p>
            <a:endParaRPr lang="en-US"/>
          </a:p>
        </p:txBody>
      </p:sp>
      <p:sp>
        <p:nvSpPr>
          <p:cNvPr id="3" name="Slide Number Placeholder 5">
            <a:extLst>
              <a:ext uri="{FF2B5EF4-FFF2-40B4-BE49-F238E27FC236}">
                <a16:creationId xmlns:a16="http://schemas.microsoft.com/office/drawing/2014/main" id="{FD871A4A-DC37-D7BE-4DA8-05AD6D6B4636}"/>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4" name="Title 1">
            <a:extLst>
              <a:ext uri="{FF2B5EF4-FFF2-40B4-BE49-F238E27FC236}">
                <a16:creationId xmlns:a16="http://schemas.microsoft.com/office/drawing/2014/main" id="{4B3633E5-E186-91E9-0310-81466DF982AF}"/>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5" name="Footer Placeholder 5">
            <a:extLst>
              <a:ext uri="{FF2B5EF4-FFF2-40B4-BE49-F238E27FC236}">
                <a16:creationId xmlns:a16="http://schemas.microsoft.com/office/drawing/2014/main" id="{AB989F82-C49D-C976-9AB6-7DADE6B5366D}"/>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6414648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ADA4481-CE05-7DB5-8E61-810380790C26}"/>
              </a:ext>
            </a:extLst>
          </p:cNvPr>
          <p:cNvSpPr>
            <a:spLocks noGrp="1"/>
          </p:cNvSpPr>
          <p:nvPr>
            <p:ph idx="16" hasCustomPrompt="1"/>
          </p:nvPr>
        </p:nvSpPr>
        <p:spPr>
          <a:xfrm>
            <a:off x="609600" y="1714632"/>
            <a:ext cx="10972800" cy="4635367"/>
          </a:xfrm>
        </p:spPr>
        <p:txBody>
          <a:bodyPr lIns="0" tIns="0" rIns="0" bIns="0"/>
          <a:lstStyle>
            <a:lvl1pPr>
              <a:buClr>
                <a:schemeClr val="tx2"/>
              </a:buClr>
              <a:defRPr sz="1800">
                <a:solidFill>
                  <a:schemeClr val="tx1"/>
                </a:solidFill>
              </a:defRPr>
            </a:lvl1pPr>
            <a:lvl2pPr marL="515926" indent="-280981">
              <a:buClr>
                <a:schemeClr val="tx2"/>
              </a:buClr>
              <a:tabLst/>
              <a:defRPr sz="1600">
                <a:solidFill>
                  <a:schemeClr val="tx1"/>
                </a:solidFill>
              </a:defRPr>
            </a:lvl2pPr>
            <a:lvl3pPr marL="744520" indent="-228594">
              <a:buClr>
                <a:schemeClr val="tx2"/>
              </a:buClr>
              <a:tabLst/>
              <a:defRPr sz="1400">
                <a:solidFill>
                  <a:schemeClr val="tx1"/>
                </a:solidFill>
              </a:defRPr>
            </a:lvl3pPr>
            <a:lvl4pPr marL="971526" indent="-227008">
              <a:buClr>
                <a:schemeClr val="tx2"/>
              </a:buClr>
              <a:tabLst/>
              <a:defRPr sz="1200">
                <a:solidFill>
                  <a:schemeClr val="tx1"/>
                </a:solidFill>
              </a:defRPr>
            </a:lvl4pPr>
            <a:lvl5pPr marL="1206470" indent="-234945">
              <a:buClr>
                <a:schemeClr val="tx2"/>
              </a:buClr>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4B63461-44C3-4EAF-A591-51ADB797FCE3}"/>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ACC9E15B-2057-2646-EF65-B9AF2664930E}"/>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F41E33A1-5D73-61BC-0481-F7B19D4C5E7F}"/>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939639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8" name="Table Placeholder 5">
            <a:extLst>
              <a:ext uri="{FF2B5EF4-FFF2-40B4-BE49-F238E27FC236}">
                <a16:creationId xmlns:a16="http://schemas.microsoft.com/office/drawing/2014/main" id="{9AB1DA97-0E61-4807-B1F5-BC593512DD9B}"/>
              </a:ext>
            </a:extLst>
          </p:cNvPr>
          <p:cNvSpPr>
            <a:spLocks noGrp="1"/>
          </p:cNvSpPr>
          <p:nvPr>
            <p:ph type="tbl" sz="quarter" idx="17"/>
          </p:nvPr>
        </p:nvSpPr>
        <p:spPr>
          <a:xfrm>
            <a:off x="609600" y="1704975"/>
            <a:ext cx="10972800" cy="4629150"/>
          </a:xfrm>
        </p:spPr>
        <p:txBody>
          <a:bodyPr/>
          <a:lstStyle/>
          <a:p>
            <a:endParaRPr lang="en-US"/>
          </a:p>
        </p:txBody>
      </p:sp>
      <p:sp>
        <p:nvSpPr>
          <p:cNvPr id="6" name="Title 1">
            <a:extLst>
              <a:ext uri="{FF2B5EF4-FFF2-40B4-BE49-F238E27FC236}">
                <a16:creationId xmlns:a16="http://schemas.microsoft.com/office/drawing/2014/main" id="{4F091900-0263-4105-9966-4B9EA2C6F258}"/>
              </a:ext>
            </a:extLst>
          </p:cNvPr>
          <p:cNvSpPr>
            <a:spLocks noGrp="1"/>
          </p:cNvSpPr>
          <p:nvPr>
            <p:ph type="title" hasCustomPrompt="1"/>
          </p:nvPr>
        </p:nvSpPr>
        <p:spPr>
          <a:xfrm>
            <a:off x="609600" y="914605"/>
            <a:ext cx="10972800" cy="604456"/>
          </a:xfrm>
          <a:prstGeom prst="rect">
            <a:avLst/>
          </a:prstGeom>
        </p:spPr>
        <p:txBody>
          <a:bodyPr vert="horz" wrap="square" lIns="0" tIns="0" rIns="0" bIns="0" rtlCol="0" anchor="b" anchorCtr="0">
            <a:noAutofit/>
          </a:bodyPr>
          <a:lstStyle>
            <a:lvl1pPr>
              <a:defRPr lang="en-US" dirty="0">
                <a:latin typeface="+mj-lt"/>
              </a:defRPr>
            </a:lvl1pPr>
          </a:lstStyle>
          <a:p>
            <a:pPr marL="0" lvl="0"/>
            <a:r>
              <a:rPr lang="en-US"/>
              <a:t>Click to edit the title</a:t>
            </a:r>
          </a:p>
        </p:txBody>
      </p:sp>
      <p:sp>
        <p:nvSpPr>
          <p:cNvPr id="2" name="Slide Number Placeholder 5">
            <a:extLst>
              <a:ext uri="{FF2B5EF4-FFF2-40B4-BE49-F238E27FC236}">
                <a16:creationId xmlns:a16="http://schemas.microsoft.com/office/drawing/2014/main" id="{C9AF79EE-EB0D-2272-7A67-BE9AD978318D}"/>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3" name="Footer Placeholder 5">
            <a:extLst>
              <a:ext uri="{FF2B5EF4-FFF2-40B4-BE49-F238E27FC236}">
                <a16:creationId xmlns:a16="http://schemas.microsoft.com/office/drawing/2014/main" id="{52D11307-AF59-E1ED-8C8E-48A468151E84}"/>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855774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14.sv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13.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heme" Target="../theme/theme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theme" Target="../theme/theme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theme" Target="../theme/theme6.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theme" Target="../theme/theme7.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theme" Target="../theme/theme8.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theme" Target="../theme/theme9.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93F423-16DD-F9AA-7503-45DB70B3DE76}"/>
              </a:ext>
            </a:extLst>
          </p:cNvPr>
          <p:cNvSpPr>
            <a:spLocks noGrp="1"/>
          </p:cNvSpPr>
          <p:nvPr>
            <p:ph type="title"/>
          </p:nvPr>
        </p:nvSpPr>
        <p:spPr>
          <a:xfrm>
            <a:off x="609600" y="1037064"/>
            <a:ext cx="10972800" cy="776288"/>
          </a:xfrm>
          <a:prstGeom prst="rect">
            <a:avLst/>
          </a:prstGeom>
        </p:spPr>
        <p:txBody>
          <a:bodyPr vert="horz" wrap="square"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5E0BACB-EC15-115A-FF2D-594B2ED6DB30}"/>
              </a:ext>
            </a:extLst>
          </p:cNvPr>
          <p:cNvSpPr>
            <a:spLocks noGrp="1"/>
          </p:cNvSpPr>
          <p:nvPr>
            <p:ph type="body" idx="1"/>
          </p:nvPr>
        </p:nvSpPr>
        <p:spPr>
          <a:xfrm>
            <a:off x="609600" y="2074129"/>
            <a:ext cx="10972800" cy="321110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F8E4E-1478-073B-0A7D-913F70A2EAC6}"/>
              </a:ext>
            </a:extLst>
          </p:cNvPr>
          <p:cNvSpPr>
            <a:spLocks noGrp="1"/>
          </p:cNvSpPr>
          <p:nvPr>
            <p:ph type="dt" sz="half" idx="2"/>
          </p:nvPr>
        </p:nvSpPr>
        <p:spPr>
          <a:xfrm>
            <a:off x="609600" y="6283630"/>
            <a:ext cx="2743200" cy="193369"/>
          </a:xfrm>
          <a:prstGeom prst="rect">
            <a:avLst/>
          </a:prstGeom>
        </p:spPr>
        <p:txBody>
          <a:bodyPr vert="horz" wrap="square" lIns="0" tIns="0" rIns="0" bIns="0" rtlCol="0" anchor="b" anchorCtr="0"/>
          <a:lstStyle>
            <a:lvl1pPr algn="l">
              <a:defRPr sz="900" b="0" i="0">
                <a:solidFill>
                  <a:schemeClr val="tx2"/>
                </a:solidFill>
                <a:latin typeface="Jost Medium" pitchFamily="2" charset="77"/>
                <a:ea typeface="Jost Medium" pitchFamily="2" charset="77"/>
              </a:defRPr>
            </a:lvl1pPr>
          </a:lstStyle>
          <a:p>
            <a:endParaRPr lang="en-US"/>
          </a:p>
        </p:txBody>
      </p:sp>
      <p:sp>
        <p:nvSpPr>
          <p:cNvPr id="6" name="Slide Number Placeholder 5">
            <a:extLst>
              <a:ext uri="{FF2B5EF4-FFF2-40B4-BE49-F238E27FC236}">
                <a16:creationId xmlns:a16="http://schemas.microsoft.com/office/drawing/2014/main" id="{B043530C-C6F4-A747-8DD8-23F2CF4FF3DE}"/>
              </a:ext>
            </a:extLst>
          </p:cNvPr>
          <p:cNvSpPr>
            <a:spLocks noGrp="1"/>
          </p:cNvSpPr>
          <p:nvPr>
            <p:ph type="sldNum" sz="quarter" idx="4"/>
          </p:nvPr>
        </p:nvSpPr>
        <p:spPr>
          <a:xfrm>
            <a:off x="11107511" y="6283633"/>
            <a:ext cx="469900" cy="193369"/>
          </a:xfrm>
          <a:prstGeom prst="rect">
            <a:avLst/>
          </a:prstGeom>
        </p:spPr>
        <p:txBody>
          <a:bodyPr vert="horz" wrap="square" lIns="0" tIns="0" rIns="0" bIns="0" rtlCol="0" anchor="b" anchorCtr="0"/>
          <a:lstStyle>
            <a:lvl1pPr algn="r">
              <a:defRPr sz="900" b="0" i="0">
                <a:solidFill>
                  <a:schemeClr val="tx2"/>
                </a:solidFill>
                <a:latin typeface="Jost Medium" pitchFamily="2" charset="77"/>
                <a:ea typeface="Jost Medium" pitchFamily="2" charset="77"/>
              </a:defRPr>
            </a:lvl1pPr>
          </a:lstStyle>
          <a:p>
            <a:fld id="{D56C3BBE-A286-8A42-8D1F-96885F6DDE08}" type="slidenum">
              <a:rPr lang="en-US" smtClean="0"/>
              <a:pPr/>
              <a:t>‹#›</a:t>
            </a:fld>
            <a:endParaRPr lang="en-US"/>
          </a:p>
        </p:txBody>
      </p:sp>
      <p:sp>
        <p:nvSpPr>
          <p:cNvPr id="9" name="Footer Placeholder 5">
            <a:extLst>
              <a:ext uri="{FF2B5EF4-FFF2-40B4-BE49-F238E27FC236}">
                <a16:creationId xmlns:a16="http://schemas.microsoft.com/office/drawing/2014/main" id="{5F0BDA18-99E8-D119-6DD3-786083206ECB}"/>
              </a:ext>
            </a:extLst>
          </p:cNvPr>
          <p:cNvSpPr>
            <a:spLocks noGrp="1"/>
          </p:cNvSpPr>
          <p:nvPr>
            <p:ph type="ftr" sz="quarter" idx="3"/>
          </p:nvPr>
        </p:nvSpPr>
        <p:spPr>
          <a:xfrm>
            <a:off x="6279479" y="6283631"/>
            <a:ext cx="4828032" cy="192024"/>
          </a:xfrm>
          <a:prstGeom prst="rect">
            <a:avLst/>
          </a:prstGeom>
        </p:spPr>
        <p:txBody>
          <a:bodyPr lIns="0" tIns="0" rIns="0" bIns="0" anchor="b" anchorCtr="0"/>
          <a:lstStyle>
            <a:lvl1pPr algn="r">
              <a:defRPr b="0" i="0">
                <a:solidFill>
                  <a:schemeClr val="tx2"/>
                </a:solidFill>
                <a:latin typeface="Jost Medium" pitchFamily="2" charset="77"/>
                <a:ea typeface="Jost Medium" pitchFamily="2" charset="77"/>
              </a:defRPr>
            </a:lvl1pPr>
          </a:lstStyle>
          <a:p>
            <a:r>
              <a:rPr lang="en-US" sz="900"/>
              <a:t>NCR </a:t>
            </a:r>
            <a:r>
              <a:rPr lang="en-US" sz="900" err="1"/>
              <a:t>Voyix</a:t>
            </a:r>
            <a:r>
              <a:rPr lang="en-US" sz="900"/>
              <a:t> Confidential</a:t>
            </a:r>
          </a:p>
        </p:txBody>
      </p:sp>
    </p:spTree>
    <p:extLst>
      <p:ext uri="{BB962C8B-B14F-4D97-AF65-F5344CB8AC3E}">
        <p14:creationId xmlns:p14="http://schemas.microsoft.com/office/powerpoint/2010/main" val="3872828084"/>
      </p:ext>
    </p:extLst>
  </p:cSld>
  <p:clrMap bg1="lt1" tx1="dk1" bg2="lt2" tx2="dk2" accent1="accent1" accent2="accent2" accent3="accent3" accent4="accent4" accent5="accent5" accent6="accent6" hlink="hlink" folHlink="folHlink"/>
  <p:sldLayoutIdLst>
    <p:sldLayoutId id="2147483649" r:id="rId1"/>
    <p:sldLayoutId id="2147484951" r:id="rId2"/>
    <p:sldLayoutId id="2147483684" r:id="rId3"/>
    <p:sldLayoutId id="2147483714" r:id="rId4"/>
    <p:sldLayoutId id="2147483715" r:id="rId5"/>
    <p:sldLayoutId id="2147484952" r:id="rId6"/>
    <p:sldLayoutId id="2147483711" r:id="rId7"/>
    <p:sldLayoutId id="2147483712" r:id="rId8"/>
    <p:sldLayoutId id="2147483713" r:id="rId9"/>
    <p:sldLayoutId id="2147483686" r:id="rId10"/>
    <p:sldLayoutId id="2147483716" r:id="rId11"/>
    <p:sldLayoutId id="2147483729" r:id="rId12"/>
    <p:sldLayoutId id="2147483839" r:id="rId13"/>
    <p:sldLayoutId id="2147483840" r:id="rId14"/>
    <p:sldLayoutId id="2147483841" r:id="rId15"/>
    <p:sldLayoutId id="2147483842" r:id="rId16"/>
    <p:sldLayoutId id="2147485115" r:id="rId17"/>
  </p:sldLayoutIdLst>
  <p:hf hdr="0" dt="0"/>
  <p:txStyles>
    <p:titleStyle>
      <a:lvl1pPr algn="l" defTabSz="914377" rtl="0" eaLnBrk="1" latinLnBrk="0" hangingPunct="1">
        <a:lnSpc>
          <a:spcPct val="90000"/>
        </a:lnSpc>
        <a:spcBef>
          <a:spcPct val="0"/>
        </a:spcBef>
        <a:buNone/>
        <a:defRPr sz="2800" b="0" i="0" kern="1200">
          <a:solidFill>
            <a:schemeClr val="tx2"/>
          </a:solidFill>
          <a:latin typeface="Jost Medium" pitchFamily="2" charset="77"/>
          <a:ea typeface="Jost Medium" pitchFamily="2" charset="77"/>
          <a:cs typeface="+mj-cs"/>
        </a:defRPr>
      </a:lvl1pPr>
    </p:titleStyle>
    <p:bodyStyle>
      <a:lvl1pPr marL="228594" indent="-228594" algn="l" defTabSz="914377" rtl="0" eaLnBrk="1" latinLnBrk="0" hangingPunct="1">
        <a:lnSpc>
          <a:spcPct val="90000"/>
        </a:lnSpc>
        <a:spcBef>
          <a:spcPts val="1000"/>
        </a:spcBef>
        <a:buClr>
          <a:schemeClr val="tx2"/>
        </a:buClr>
        <a:buFont typeface="Arial" panose="020B0604020202020204" pitchFamily="34" charset="0"/>
        <a:buChar char="•"/>
        <a:defRPr sz="1800" b="0" i="0" kern="1200">
          <a:solidFill>
            <a:schemeClr val="tx2"/>
          </a:solidFill>
          <a:latin typeface="Jost Medium" pitchFamily="2" charset="0"/>
          <a:ea typeface="Jost Medium" pitchFamily="2" charset="0"/>
          <a:cs typeface="+mn-cs"/>
        </a:defRPr>
      </a:lvl1pPr>
      <a:lvl2pPr marL="685783" indent="-228594" algn="l" defTabSz="914377"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Jost Medium" pitchFamily="2" charset="0"/>
          <a:ea typeface="Jost Medium" pitchFamily="2" charset="0"/>
          <a:cs typeface="+mn-cs"/>
        </a:defRPr>
      </a:lvl2pPr>
      <a:lvl3pPr marL="1142971" indent="-228594" algn="l" defTabSz="914377" rtl="0" eaLnBrk="1" latinLnBrk="0" hangingPunct="1">
        <a:lnSpc>
          <a:spcPct val="90000"/>
        </a:lnSpc>
        <a:spcBef>
          <a:spcPts val="500"/>
        </a:spcBef>
        <a:buClr>
          <a:schemeClr val="tx2"/>
        </a:buClr>
        <a:buFont typeface="Arial" panose="020B0604020202020204" pitchFamily="34" charset="0"/>
        <a:buChar char="•"/>
        <a:defRPr sz="1400" b="0" i="0" kern="1200">
          <a:solidFill>
            <a:schemeClr val="tx2"/>
          </a:solidFill>
          <a:latin typeface="Jost Medium" pitchFamily="2" charset="0"/>
          <a:ea typeface="Jost Medium" pitchFamily="2" charset="0"/>
          <a:cs typeface="+mn-cs"/>
        </a:defRPr>
      </a:lvl3pPr>
      <a:lvl4pPr marL="1600160" indent="-228594" algn="l" defTabSz="914377" rtl="0" eaLnBrk="1" latinLnBrk="0" hangingPunct="1">
        <a:lnSpc>
          <a:spcPct val="90000"/>
        </a:lnSpc>
        <a:spcBef>
          <a:spcPts val="500"/>
        </a:spcBef>
        <a:buClr>
          <a:schemeClr val="tx2"/>
        </a:buClr>
        <a:buFont typeface="Arial" panose="020B0604020202020204" pitchFamily="34" charset="0"/>
        <a:buChar char="•"/>
        <a:defRPr sz="1200" b="0" i="0" kern="1200">
          <a:solidFill>
            <a:schemeClr val="tx2"/>
          </a:solidFill>
          <a:latin typeface="Jost Medium" pitchFamily="2" charset="0"/>
          <a:ea typeface="Jost Medium" pitchFamily="2" charset="0"/>
          <a:cs typeface="+mn-cs"/>
        </a:defRPr>
      </a:lvl4pPr>
      <a:lvl5pPr marL="2057349" indent="-228594" algn="l" defTabSz="914377" rtl="0" eaLnBrk="1" latinLnBrk="0" hangingPunct="1">
        <a:lnSpc>
          <a:spcPct val="90000"/>
        </a:lnSpc>
        <a:spcBef>
          <a:spcPts val="500"/>
        </a:spcBef>
        <a:buClr>
          <a:schemeClr val="tx2"/>
        </a:buClr>
        <a:buFont typeface="Arial" panose="020B0604020202020204" pitchFamily="34" charset="0"/>
        <a:buChar char="•"/>
        <a:defRPr sz="1000" b="0" i="0" kern="1200">
          <a:solidFill>
            <a:schemeClr val="tx2"/>
          </a:solidFill>
          <a:latin typeface="Jost Medium" pitchFamily="2" charset="0"/>
          <a:ea typeface="Jost Medium"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55" userDrawn="1">
          <p15:clr>
            <a:srgbClr val="F26B43"/>
          </p15:clr>
        </p15:guide>
        <p15:guide id="4" orient="horz" pos="4080" userDrawn="1">
          <p15:clr>
            <a:srgbClr val="F26B43"/>
          </p15:clr>
        </p15:guide>
        <p15:guide id="5" pos="384" userDrawn="1">
          <p15:clr>
            <a:srgbClr val="F26B43"/>
          </p15:clr>
        </p15:guide>
        <p15:guide id="6" pos="7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93F423-16DD-F9AA-7503-45DB70B3DE76}"/>
              </a:ext>
            </a:extLst>
          </p:cNvPr>
          <p:cNvSpPr>
            <a:spLocks noGrp="1"/>
          </p:cNvSpPr>
          <p:nvPr>
            <p:ph type="title"/>
          </p:nvPr>
        </p:nvSpPr>
        <p:spPr>
          <a:xfrm>
            <a:off x="609600" y="1037064"/>
            <a:ext cx="10972800" cy="776288"/>
          </a:xfrm>
          <a:prstGeom prst="rect">
            <a:avLst/>
          </a:prstGeom>
        </p:spPr>
        <p:txBody>
          <a:bodyPr vert="horz" wrap="square"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5E0BACB-EC15-115A-FF2D-594B2ED6DB30}"/>
              </a:ext>
            </a:extLst>
          </p:cNvPr>
          <p:cNvSpPr>
            <a:spLocks noGrp="1"/>
          </p:cNvSpPr>
          <p:nvPr>
            <p:ph type="body" idx="1"/>
          </p:nvPr>
        </p:nvSpPr>
        <p:spPr>
          <a:xfrm>
            <a:off x="609600" y="2074129"/>
            <a:ext cx="10972800" cy="4059971"/>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043530C-C6F4-A747-8DD8-23F2CF4FF3DE}"/>
              </a:ext>
            </a:extLst>
          </p:cNvPr>
          <p:cNvSpPr>
            <a:spLocks noGrp="1"/>
          </p:cNvSpPr>
          <p:nvPr>
            <p:ph type="sldNum" sz="quarter" idx="4"/>
          </p:nvPr>
        </p:nvSpPr>
        <p:spPr>
          <a:xfrm>
            <a:off x="11526838" y="6470716"/>
            <a:ext cx="469900" cy="193369"/>
          </a:xfrm>
          <a:prstGeom prst="rect">
            <a:avLst/>
          </a:prstGeom>
        </p:spPr>
        <p:txBody>
          <a:bodyPr vert="horz" wrap="square" lIns="0" tIns="0" rIns="0" bIns="0" rtlCol="0" anchor="b" anchorCtr="0"/>
          <a:lstStyle>
            <a:lvl1pPr algn="r">
              <a:defRPr sz="1000" b="1" i="0">
                <a:solidFill>
                  <a:schemeClr val="tx2"/>
                </a:solidFill>
                <a:latin typeface="+mj-lt"/>
              </a:defRPr>
            </a:lvl1pPr>
          </a:lstStyle>
          <a:p>
            <a:fld id="{D56C3BBE-A286-8A42-8D1F-96885F6DDE08}" type="slidenum">
              <a:rPr lang="en-US" smtClean="0"/>
              <a:pPr/>
              <a:t>‹#›</a:t>
            </a:fld>
            <a:endParaRPr lang="en-US"/>
          </a:p>
        </p:txBody>
      </p:sp>
      <p:sp>
        <p:nvSpPr>
          <p:cNvPr id="9" name="Footer Placeholder 5">
            <a:extLst>
              <a:ext uri="{FF2B5EF4-FFF2-40B4-BE49-F238E27FC236}">
                <a16:creationId xmlns:a16="http://schemas.microsoft.com/office/drawing/2014/main" id="{5F0BDA18-99E8-D119-6DD3-786083206ECB}"/>
              </a:ext>
            </a:extLst>
          </p:cNvPr>
          <p:cNvSpPr>
            <a:spLocks noGrp="1"/>
          </p:cNvSpPr>
          <p:nvPr>
            <p:ph type="ftr" sz="quarter" idx="3"/>
          </p:nvPr>
        </p:nvSpPr>
        <p:spPr>
          <a:xfrm>
            <a:off x="6698806" y="6470714"/>
            <a:ext cx="4828032" cy="192024"/>
          </a:xfrm>
          <a:prstGeom prst="rect">
            <a:avLst/>
          </a:prstGeom>
        </p:spPr>
        <p:txBody>
          <a:bodyPr lIns="0" tIns="0" rIns="0" bIns="0" anchor="b" anchorCtr="0"/>
          <a:lstStyle>
            <a:lvl1pPr algn="r">
              <a:defRPr sz="800" b="0" i="0">
                <a:solidFill>
                  <a:schemeClr val="tx2"/>
                </a:solidFill>
                <a:latin typeface="+mj-lt"/>
              </a:defRPr>
            </a:lvl1pPr>
          </a:lstStyle>
          <a:p>
            <a:r>
              <a:rPr lang="en-US"/>
              <a:t>NCR </a:t>
            </a:r>
            <a:r>
              <a:rPr lang="en-US" err="1"/>
              <a:t>Voyix</a:t>
            </a:r>
            <a:r>
              <a:rPr lang="en-US"/>
              <a:t> Confidential</a:t>
            </a:r>
          </a:p>
        </p:txBody>
      </p:sp>
      <p:pic>
        <p:nvPicPr>
          <p:cNvPr id="7" name="Graphic 6">
            <a:extLst>
              <a:ext uri="{FF2B5EF4-FFF2-40B4-BE49-F238E27FC236}">
                <a16:creationId xmlns:a16="http://schemas.microsoft.com/office/drawing/2014/main" id="{BAD0F762-4F7F-4F45-9AAF-8BB781105DD4}"/>
              </a:ext>
            </a:extLst>
          </p:cNvPr>
          <p:cNvPicPr>
            <a:picLocks noChangeAspect="1"/>
          </p:cNvPicPr>
          <p:nvPr userDrawn="1"/>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09097" y="311370"/>
            <a:ext cx="1608352" cy="226496"/>
          </a:xfrm>
          <a:prstGeom prst="rect">
            <a:avLst/>
          </a:prstGeom>
        </p:spPr>
      </p:pic>
    </p:spTree>
    <p:extLst>
      <p:ext uri="{BB962C8B-B14F-4D97-AF65-F5344CB8AC3E}">
        <p14:creationId xmlns:p14="http://schemas.microsoft.com/office/powerpoint/2010/main" val="1181927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Lst>
  <p:hf hdr="0" dt="0"/>
  <p:txStyles>
    <p:titleStyle>
      <a:lvl1pPr algn="l" defTabSz="914377" rtl="0" eaLnBrk="1" latinLnBrk="0" hangingPunct="1">
        <a:lnSpc>
          <a:spcPct val="90000"/>
        </a:lnSpc>
        <a:spcBef>
          <a:spcPct val="0"/>
        </a:spcBef>
        <a:buNone/>
        <a:defRPr sz="2800" b="1" i="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tx2"/>
        </a:buClr>
        <a:buFont typeface="Arial" panose="020B0604020202020204" pitchFamily="34" charset="0"/>
        <a:buChar char="•"/>
        <a:defRPr sz="1800" b="0" i="0" kern="1200">
          <a:solidFill>
            <a:schemeClr val="tx1"/>
          </a:solidFill>
          <a:latin typeface="+mn-lt"/>
          <a:ea typeface="+mn-ea"/>
          <a:cs typeface="+mn-cs"/>
        </a:defRPr>
      </a:lvl1pPr>
      <a:lvl2pPr marL="406400" indent="-177800" algn="l" defTabSz="914377" rtl="0" eaLnBrk="1" latinLnBrk="0" hangingPunct="1">
        <a:lnSpc>
          <a:spcPct val="90000"/>
        </a:lnSpc>
        <a:spcBef>
          <a:spcPts val="500"/>
        </a:spcBef>
        <a:buClr>
          <a:schemeClr val="tx2"/>
        </a:buClr>
        <a:buFont typeface="Sora" pitchFamily="2" charset="0"/>
        <a:buChar char="̵"/>
        <a:defRPr sz="1600" b="0" i="0" kern="1200">
          <a:solidFill>
            <a:schemeClr val="tx1"/>
          </a:solidFill>
          <a:latin typeface="+mn-lt"/>
          <a:ea typeface="+mn-ea"/>
          <a:cs typeface="+mn-cs"/>
        </a:defRPr>
      </a:lvl2pPr>
      <a:lvl3pPr marL="571500" indent="-165100" algn="l" defTabSz="914377" rtl="0" eaLnBrk="1" latinLnBrk="0" hangingPunct="1">
        <a:lnSpc>
          <a:spcPct val="9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3pPr>
      <a:lvl4pPr marL="749300" indent="-177800" algn="l" defTabSz="914377" rtl="0" eaLnBrk="1" latinLnBrk="0" hangingPunct="1">
        <a:lnSpc>
          <a:spcPct val="90000"/>
        </a:lnSpc>
        <a:spcBef>
          <a:spcPts val="500"/>
        </a:spcBef>
        <a:buClr>
          <a:schemeClr val="tx2"/>
        </a:buClr>
        <a:buFont typeface="Sora" pitchFamily="2" charset="0"/>
        <a:buChar char="̵"/>
        <a:defRPr sz="1200" b="0" i="0" kern="1200">
          <a:solidFill>
            <a:schemeClr val="tx1"/>
          </a:solidFill>
          <a:latin typeface="+mn-lt"/>
          <a:ea typeface="+mn-ea"/>
          <a:cs typeface="+mn-cs"/>
        </a:defRPr>
      </a:lvl4pPr>
      <a:lvl5pPr marL="914400" indent="-165100" algn="l" defTabSz="914377" rtl="0" eaLnBrk="1" latinLnBrk="0" hangingPunct="1">
        <a:lnSpc>
          <a:spcPct val="90000"/>
        </a:lnSpc>
        <a:spcBef>
          <a:spcPts val="500"/>
        </a:spcBef>
        <a:buClr>
          <a:schemeClr val="tx2"/>
        </a:buClr>
        <a:buFont typeface="Arial" panose="020B0604020202020204" pitchFamily="34" charset="0"/>
        <a:buChar char="•"/>
        <a:defRPr sz="10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576" userDrawn="1">
          <p15:clr>
            <a:srgbClr val="F26B43"/>
          </p15:clr>
        </p15:guide>
        <p15:guide id="4" orient="horz" pos="4080">
          <p15:clr>
            <a:srgbClr val="F26B43"/>
          </p15:clr>
        </p15:guide>
        <p15:guide id="5" pos="384">
          <p15:clr>
            <a:srgbClr val="F26B43"/>
          </p15:clr>
        </p15:guide>
        <p15:guide id="6" pos="7296">
          <p15:clr>
            <a:srgbClr val="F26B43"/>
          </p15:clr>
        </p15:guide>
        <p15:guide id="7" orient="horz" pos="1014" userDrawn="1">
          <p15:clr>
            <a:srgbClr val="F26B43"/>
          </p15:clr>
        </p15:guide>
        <p15:guide id="8" orient="horz" pos="138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D52919F-E37D-AA2E-0C7B-EAA9C6FDAADD}"/>
              </a:ext>
            </a:extLst>
          </p:cNvPr>
          <p:cNvSpPr>
            <a:spLocks noGrp="1"/>
          </p:cNvSpPr>
          <p:nvPr>
            <p:ph type="title"/>
          </p:nvPr>
        </p:nvSpPr>
        <p:spPr>
          <a:xfrm>
            <a:off x="609600" y="914400"/>
            <a:ext cx="10972800" cy="603504"/>
          </a:xfrm>
          <a:prstGeom prst="rect">
            <a:avLst/>
          </a:prstGeom>
        </p:spPr>
        <p:txBody>
          <a:bodyPr vert="horz" wrap="square" lIns="0" tIns="0" rIns="0" bIns="0" rtlCol="0" anchor="b" anchorCtr="0">
            <a:noAutofit/>
          </a:bodyPr>
          <a:lstStyle/>
          <a:p>
            <a:r>
              <a:rPr lang="en-US"/>
              <a:t>Click to edit the title</a:t>
            </a:r>
          </a:p>
        </p:txBody>
      </p:sp>
      <p:sp>
        <p:nvSpPr>
          <p:cNvPr id="8" name="Text Placeholder 2">
            <a:extLst>
              <a:ext uri="{FF2B5EF4-FFF2-40B4-BE49-F238E27FC236}">
                <a16:creationId xmlns:a16="http://schemas.microsoft.com/office/drawing/2014/main" id="{E4614D08-A0BB-F8D4-2CC5-4ABC7E2ED901}"/>
              </a:ext>
            </a:extLst>
          </p:cNvPr>
          <p:cNvSpPr>
            <a:spLocks noGrp="1"/>
          </p:cNvSpPr>
          <p:nvPr>
            <p:ph type="body" idx="1"/>
          </p:nvPr>
        </p:nvSpPr>
        <p:spPr>
          <a:xfrm>
            <a:off x="609600" y="2074129"/>
            <a:ext cx="10972800" cy="4059971"/>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E36AE775-30BD-0AB4-1312-B48B580049E9}"/>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11" name="Footer Placeholder 5">
            <a:extLst>
              <a:ext uri="{FF2B5EF4-FFF2-40B4-BE49-F238E27FC236}">
                <a16:creationId xmlns:a16="http://schemas.microsoft.com/office/drawing/2014/main" id="{50C5DCDA-4732-9DEF-CC98-0A0DB02AA04C}"/>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89903337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51" r:id="rId11"/>
    <p:sldLayoutId id="2147485111" r:id="rId12"/>
    <p:sldLayoutId id="2147485112" r:id="rId13"/>
  </p:sldLayoutIdLst>
  <p:hf hdr="0" dt="0"/>
  <p:txStyles>
    <p:titleStyle>
      <a:lvl1pPr algn="l" defTabSz="914377" rtl="0" eaLnBrk="1" latinLnBrk="0" hangingPunct="1">
        <a:lnSpc>
          <a:spcPct val="90000"/>
        </a:lnSpc>
        <a:spcBef>
          <a:spcPct val="0"/>
        </a:spcBef>
        <a:buNone/>
        <a:defRPr sz="2800" b="0" i="0" kern="1200">
          <a:solidFill>
            <a:schemeClr val="tx2"/>
          </a:solidFill>
          <a:latin typeface="+mj-lt"/>
          <a:ea typeface="Jost Medium" pitchFamily="2" charset="77"/>
          <a:cs typeface="+mj-cs"/>
        </a:defRPr>
      </a:lvl1pPr>
    </p:titleStyle>
    <p:bodyStyle>
      <a:lvl1pPr marL="228594" indent="-228594" algn="l" defTabSz="914377" rtl="0" eaLnBrk="1" latinLnBrk="0" hangingPunct="1">
        <a:lnSpc>
          <a:spcPct val="90000"/>
        </a:lnSpc>
        <a:spcBef>
          <a:spcPts val="1000"/>
        </a:spcBef>
        <a:buClr>
          <a:schemeClr val="tx2"/>
        </a:buClr>
        <a:buFont typeface="Arial" panose="020B0604020202020204" pitchFamily="34" charset="0"/>
        <a:buChar char="•"/>
        <a:defRPr sz="1800" b="0" i="0" kern="1200">
          <a:solidFill>
            <a:schemeClr val="tx1"/>
          </a:solidFill>
          <a:latin typeface="Jost Medium" pitchFamily="2" charset="77"/>
          <a:ea typeface="Jost Medium" pitchFamily="2" charset="77"/>
          <a:cs typeface="+mn-cs"/>
        </a:defRPr>
      </a:lvl1pPr>
      <a:lvl2pPr marL="685783" indent="-228594" algn="l" defTabSz="914377"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solidFill>
          <a:latin typeface="Jost Medium" pitchFamily="2" charset="77"/>
          <a:ea typeface="Jost Medium" pitchFamily="2" charset="77"/>
          <a:cs typeface="+mn-cs"/>
        </a:defRPr>
      </a:lvl2pPr>
      <a:lvl3pPr marL="1142971" indent="-228594" algn="l" defTabSz="914377" rtl="0" eaLnBrk="1" latinLnBrk="0" hangingPunct="1">
        <a:lnSpc>
          <a:spcPct val="90000"/>
        </a:lnSpc>
        <a:spcBef>
          <a:spcPts val="500"/>
        </a:spcBef>
        <a:buClr>
          <a:schemeClr val="tx2"/>
        </a:buClr>
        <a:buFont typeface="Arial" panose="020B0604020202020204" pitchFamily="34" charset="0"/>
        <a:buChar char="•"/>
        <a:defRPr sz="1400" b="0" i="0" kern="1200">
          <a:solidFill>
            <a:schemeClr val="tx1"/>
          </a:solidFill>
          <a:latin typeface="Jost Medium" pitchFamily="2" charset="77"/>
          <a:ea typeface="Jost Medium" pitchFamily="2" charset="77"/>
          <a:cs typeface="+mn-cs"/>
        </a:defRPr>
      </a:lvl3pPr>
      <a:lvl4pPr marL="1600160" indent="-228594" algn="l" defTabSz="914377" rtl="0" eaLnBrk="1" latinLnBrk="0" hangingPunct="1">
        <a:lnSpc>
          <a:spcPct val="90000"/>
        </a:lnSpc>
        <a:spcBef>
          <a:spcPts val="500"/>
        </a:spcBef>
        <a:buClr>
          <a:schemeClr val="tx2"/>
        </a:buClr>
        <a:buFont typeface="Arial" panose="020B0604020202020204" pitchFamily="34" charset="0"/>
        <a:buChar char="•"/>
        <a:defRPr sz="1200" b="0" i="0" kern="1200">
          <a:solidFill>
            <a:schemeClr val="tx1"/>
          </a:solidFill>
          <a:latin typeface="Jost Medium" pitchFamily="2" charset="77"/>
          <a:ea typeface="Jost Medium" pitchFamily="2" charset="77"/>
          <a:cs typeface="+mn-cs"/>
        </a:defRPr>
      </a:lvl4pPr>
      <a:lvl5pPr marL="2057349" indent="-228594" algn="l" defTabSz="914377" rtl="0" eaLnBrk="1" latinLnBrk="0" hangingPunct="1">
        <a:lnSpc>
          <a:spcPct val="90000"/>
        </a:lnSpc>
        <a:spcBef>
          <a:spcPts val="500"/>
        </a:spcBef>
        <a:buClr>
          <a:schemeClr val="tx2"/>
        </a:buClr>
        <a:buFont typeface="Arial" panose="020B0604020202020204" pitchFamily="34" charset="0"/>
        <a:buChar char="•"/>
        <a:defRPr sz="1000" b="0" i="0" kern="1200">
          <a:solidFill>
            <a:schemeClr val="tx1"/>
          </a:solidFill>
          <a:latin typeface="Jost Medium" pitchFamily="2" charset="77"/>
          <a:ea typeface="Jost Medium"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55">
          <p15:clr>
            <a:srgbClr val="F26B43"/>
          </p15:clr>
        </p15:guide>
        <p15:guide id="4" orient="horz" pos="4080">
          <p15:clr>
            <a:srgbClr val="F26B43"/>
          </p15:clr>
        </p15:guide>
        <p15:guide id="5" pos="384">
          <p15:clr>
            <a:srgbClr val="F26B43"/>
          </p15:clr>
        </p15:guide>
        <p15:guide id="6" pos="72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93F423-16DD-F9AA-7503-45DB70B3DE76}"/>
              </a:ext>
            </a:extLst>
          </p:cNvPr>
          <p:cNvSpPr>
            <a:spLocks noGrp="1"/>
          </p:cNvSpPr>
          <p:nvPr>
            <p:ph type="title"/>
          </p:nvPr>
        </p:nvSpPr>
        <p:spPr>
          <a:xfrm>
            <a:off x="609600" y="914400"/>
            <a:ext cx="10972800" cy="603504"/>
          </a:xfrm>
          <a:prstGeom prst="rect">
            <a:avLst/>
          </a:prstGeom>
        </p:spPr>
        <p:txBody>
          <a:bodyPr vert="horz" wrap="square" lIns="0" tIns="0" rIns="0" bIns="0" rtlCol="0" anchor="b" anchorCtr="0">
            <a:noAutofit/>
          </a:bodyPr>
          <a:lstStyle/>
          <a:p>
            <a:r>
              <a:rPr lang="en-US"/>
              <a:t>Click to edit the title</a:t>
            </a:r>
          </a:p>
        </p:txBody>
      </p:sp>
      <p:sp>
        <p:nvSpPr>
          <p:cNvPr id="3" name="Text Placeholder 2">
            <a:extLst>
              <a:ext uri="{FF2B5EF4-FFF2-40B4-BE49-F238E27FC236}">
                <a16:creationId xmlns:a16="http://schemas.microsoft.com/office/drawing/2014/main" id="{95E0BACB-EC15-115A-FF2D-594B2ED6DB30}"/>
              </a:ext>
            </a:extLst>
          </p:cNvPr>
          <p:cNvSpPr>
            <a:spLocks noGrp="1"/>
          </p:cNvSpPr>
          <p:nvPr>
            <p:ph type="body" idx="1"/>
          </p:nvPr>
        </p:nvSpPr>
        <p:spPr>
          <a:xfrm>
            <a:off x="609600" y="2074129"/>
            <a:ext cx="10972800" cy="4059971"/>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C28461E-44DF-EF39-BCA4-03168ABBFE7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6" name="Footer Placeholder 5">
            <a:extLst>
              <a:ext uri="{FF2B5EF4-FFF2-40B4-BE49-F238E27FC236}">
                <a16:creationId xmlns:a16="http://schemas.microsoft.com/office/drawing/2014/main" id="{C7D6D280-CE42-E3CB-B86D-4F477B73594D}"/>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55356589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2" r:id="rId22"/>
  </p:sldLayoutIdLst>
  <p:hf hdr="0" dt="0"/>
  <p:txStyles>
    <p:titleStyle>
      <a:lvl1pPr algn="l" defTabSz="914377" rtl="0" eaLnBrk="1" latinLnBrk="0" hangingPunct="1">
        <a:lnSpc>
          <a:spcPct val="90000"/>
        </a:lnSpc>
        <a:spcBef>
          <a:spcPct val="0"/>
        </a:spcBef>
        <a:buNone/>
        <a:defRPr sz="2800" b="1" i="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tx2"/>
        </a:buClr>
        <a:buFont typeface="Arial" panose="020B0604020202020204" pitchFamily="34" charset="0"/>
        <a:buChar char="•"/>
        <a:defRPr sz="1800" b="0" i="0" kern="1200">
          <a:solidFill>
            <a:schemeClr val="tx1"/>
          </a:solidFill>
          <a:latin typeface="+mn-lt"/>
          <a:ea typeface="+mn-ea"/>
          <a:cs typeface="+mn-cs"/>
        </a:defRPr>
      </a:lvl1pPr>
      <a:lvl2pPr marL="406400" indent="-177800" algn="l" defTabSz="914377" rtl="0" eaLnBrk="1" latinLnBrk="0" hangingPunct="1">
        <a:lnSpc>
          <a:spcPct val="90000"/>
        </a:lnSpc>
        <a:spcBef>
          <a:spcPts val="500"/>
        </a:spcBef>
        <a:buClr>
          <a:schemeClr val="tx2"/>
        </a:buClr>
        <a:buFont typeface="Sora" pitchFamily="2" charset="0"/>
        <a:buChar char="̵"/>
        <a:defRPr sz="1600" b="0" i="0" kern="1200">
          <a:solidFill>
            <a:schemeClr val="tx1"/>
          </a:solidFill>
          <a:latin typeface="+mn-lt"/>
          <a:ea typeface="+mn-ea"/>
          <a:cs typeface="+mn-cs"/>
        </a:defRPr>
      </a:lvl2pPr>
      <a:lvl3pPr marL="571500" indent="-165100" algn="l" defTabSz="914377" rtl="0" eaLnBrk="1" latinLnBrk="0" hangingPunct="1">
        <a:lnSpc>
          <a:spcPct val="9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3pPr>
      <a:lvl4pPr marL="749300" indent="-177800" algn="l" defTabSz="914377" rtl="0" eaLnBrk="1" latinLnBrk="0" hangingPunct="1">
        <a:lnSpc>
          <a:spcPct val="90000"/>
        </a:lnSpc>
        <a:spcBef>
          <a:spcPts val="500"/>
        </a:spcBef>
        <a:buClr>
          <a:schemeClr val="tx2"/>
        </a:buClr>
        <a:buFont typeface="Sora" pitchFamily="2" charset="0"/>
        <a:buChar char="̵"/>
        <a:defRPr sz="1200" b="0" i="0" kern="1200">
          <a:solidFill>
            <a:schemeClr val="tx1"/>
          </a:solidFill>
          <a:latin typeface="+mn-lt"/>
          <a:ea typeface="+mn-ea"/>
          <a:cs typeface="+mn-cs"/>
        </a:defRPr>
      </a:lvl4pPr>
      <a:lvl5pPr marL="914400" indent="-165100" algn="l" defTabSz="914377" rtl="0" eaLnBrk="1" latinLnBrk="0" hangingPunct="1">
        <a:lnSpc>
          <a:spcPct val="90000"/>
        </a:lnSpc>
        <a:spcBef>
          <a:spcPts val="500"/>
        </a:spcBef>
        <a:buClr>
          <a:schemeClr val="tx2"/>
        </a:buClr>
        <a:buFont typeface="Arial" panose="020B0604020202020204" pitchFamily="34" charset="0"/>
        <a:buChar char="•"/>
        <a:defRPr sz="10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576">
          <p15:clr>
            <a:srgbClr val="F26B43"/>
          </p15:clr>
        </p15:guide>
        <p15:guide id="4" orient="horz" pos="4080">
          <p15:clr>
            <a:srgbClr val="F26B43"/>
          </p15:clr>
        </p15:guide>
        <p15:guide id="5" pos="384">
          <p15:clr>
            <a:srgbClr val="F26B43"/>
          </p15:clr>
        </p15:guide>
        <p15:guide id="6" pos="7296">
          <p15:clr>
            <a:srgbClr val="F26B43"/>
          </p15:clr>
        </p15:guide>
        <p15:guide id="7" orient="horz" pos="1014">
          <p15:clr>
            <a:srgbClr val="F26B43"/>
          </p15:clr>
        </p15:guide>
        <p15:guide id="8" orient="horz" pos="138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D52919F-E37D-AA2E-0C7B-EAA9C6FDAADD}"/>
              </a:ext>
            </a:extLst>
          </p:cNvPr>
          <p:cNvSpPr>
            <a:spLocks noGrp="1"/>
          </p:cNvSpPr>
          <p:nvPr>
            <p:ph type="title"/>
          </p:nvPr>
        </p:nvSpPr>
        <p:spPr>
          <a:xfrm>
            <a:off x="609600" y="914400"/>
            <a:ext cx="10972800" cy="603504"/>
          </a:xfrm>
          <a:prstGeom prst="rect">
            <a:avLst/>
          </a:prstGeom>
        </p:spPr>
        <p:txBody>
          <a:bodyPr vert="horz" wrap="square" lIns="0" tIns="0" rIns="0" bIns="0" rtlCol="0" anchor="b" anchorCtr="0">
            <a:noAutofit/>
          </a:bodyPr>
          <a:lstStyle/>
          <a:p>
            <a:r>
              <a:rPr lang="en-US"/>
              <a:t>Click to edit the title</a:t>
            </a:r>
          </a:p>
        </p:txBody>
      </p:sp>
      <p:sp>
        <p:nvSpPr>
          <p:cNvPr id="8" name="Text Placeholder 2">
            <a:extLst>
              <a:ext uri="{FF2B5EF4-FFF2-40B4-BE49-F238E27FC236}">
                <a16:creationId xmlns:a16="http://schemas.microsoft.com/office/drawing/2014/main" id="{E4614D08-A0BB-F8D4-2CC5-4ABC7E2ED901}"/>
              </a:ext>
            </a:extLst>
          </p:cNvPr>
          <p:cNvSpPr>
            <a:spLocks noGrp="1"/>
          </p:cNvSpPr>
          <p:nvPr>
            <p:ph type="body" idx="1"/>
          </p:nvPr>
        </p:nvSpPr>
        <p:spPr>
          <a:xfrm>
            <a:off x="609600" y="2074129"/>
            <a:ext cx="10972800" cy="4059971"/>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E36AE775-30BD-0AB4-1312-B48B580049E9}"/>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11" name="Footer Placeholder 5">
            <a:extLst>
              <a:ext uri="{FF2B5EF4-FFF2-40B4-BE49-F238E27FC236}">
                <a16:creationId xmlns:a16="http://schemas.microsoft.com/office/drawing/2014/main" id="{50C5DCDA-4732-9DEF-CC98-0A0DB02AA04C}"/>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314956897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9" r:id="rId4"/>
    <p:sldLayoutId id="2147483810" r:id="rId5"/>
    <p:sldLayoutId id="2147483811" r:id="rId6"/>
    <p:sldLayoutId id="2147485117" r:id="rId7"/>
    <p:sldLayoutId id="2147483800" r:id="rId8"/>
    <p:sldLayoutId id="2147483801" r:id="rId9"/>
    <p:sldLayoutId id="2147483802" r:id="rId10"/>
    <p:sldLayoutId id="2147483803" r:id="rId11"/>
    <p:sldLayoutId id="2147483804" r:id="rId12"/>
    <p:sldLayoutId id="2147483805" r:id="rId13"/>
    <p:sldLayoutId id="2147483806" r:id="rId14"/>
    <p:sldLayoutId id="2147483808" r:id="rId15"/>
  </p:sldLayoutIdLst>
  <p:hf hdr="0" dt="0"/>
  <p:txStyles>
    <p:titleStyle>
      <a:lvl1pPr algn="l" defTabSz="914377" rtl="0" eaLnBrk="1" latinLnBrk="0" hangingPunct="1">
        <a:lnSpc>
          <a:spcPct val="90000"/>
        </a:lnSpc>
        <a:spcBef>
          <a:spcPct val="0"/>
        </a:spcBef>
        <a:buNone/>
        <a:defRPr sz="2800" b="0" i="0" kern="1200">
          <a:solidFill>
            <a:schemeClr val="tx2"/>
          </a:solidFill>
          <a:latin typeface="+mj-lt"/>
          <a:ea typeface="Jost Medium" pitchFamily="2" charset="77"/>
          <a:cs typeface="+mj-cs"/>
        </a:defRPr>
      </a:lvl1pPr>
    </p:titleStyle>
    <p:bodyStyle>
      <a:lvl1pPr marL="228594" indent="-228594" algn="l" defTabSz="914377" rtl="0" eaLnBrk="1" latinLnBrk="0" hangingPunct="1">
        <a:lnSpc>
          <a:spcPct val="90000"/>
        </a:lnSpc>
        <a:spcBef>
          <a:spcPts val="1000"/>
        </a:spcBef>
        <a:buClr>
          <a:schemeClr val="tx2"/>
        </a:buClr>
        <a:buFont typeface="Arial" panose="020B0604020202020204" pitchFamily="34" charset="0"/>
        <a:buChar char="•"/>
        <a:defRPr sz="1800" b="0" i="0" kern="1200">
          <a:solidFill>
            <a:schemeClr val="tx1"/>
          </a:solidFill>
          <a:latin typeface="Jost Medium" pitchFamily="2" charset="77"/>
          <a:ea typeface="Jost Medium" pitchFamily="2" charset="77"/>
          <a:cs typeface="+mn-cs"/>
        </a:defRPr>
      </a:lvl1pPr>
      <a:lvl2pPr marL="685783" indent="-228594" algn="l" defTabSz="914377"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solidFill>
          <a:latin typeface="Jost Medium" pitchFamily="2" charset="77"/>
          <a:ea typeface="Jost Medium" pitchFamily="2" charset="77"/>
          <a:cs typeface="+mn-cs"/>
        </a:defRPr>
      </a:lvl2pPr>
      <a:lvl3pPr marL="1142971" indent="-228594" algn="l" defTabSz="914377" rtl="0" eaLnBrk="1" latinLnBrk="0" hangingPunct="1">
        <a:lnSpc>
          <a:spcPct val="90000"/>
        </a:lnSpc>
        <a:spcBef>
          <a:spcPts val="500"/>
        </a:spcBef>
        <a:buClr>
          <a:schemeClr val="tx2"/>
        </a:buClr>
        <a:buFont typeface="Arial" panose="020B0604020202020204" pitchFamily="34" charset="0"/>
        <a:buChar char="•"/>
        <a:defRPr sz="1400" b="0" i="0" kern="1200">
          <a:solidFill>
            <a:schemeClr val="tx1"/>
          </a:solidFill>
          <a:latin typeface="Jost Medium" pitchFamily="2" charset="77"/>
          <a:ea typeface="Jost Medium" pitchFamily="2" charset="77"/>
          <a:cs typeface="+mn-cs"/>
        </a:defRPr>
      </a:lvl3pPr>
      <a:lvl4pPr marL="1600160" indent="-228594" algn="l" defTabSz="914377" rtl="0" eaLnBrk="1" latinLnBrk="0" hangingPunct="1">
        <a:lnSpc>
          <a:spcPct val="90000"/>
        </a:lnSpc>
        <a:spcBef>
          <a:spcPts val="500"/>
        </a:spcBef>
        <a:buClr>
          <a:schemeClr val="tx2"/>
        </a:buClr>
        <a:buFont typeface="Arial" panose="020B0604020202020204" pitchFamily="34" charset="0"/>
        <a:buChar char="•"/>
        <a:defRPr sz="1200" b="0" i="0" kern="1200">
          <a:solidFill>
            <a:schemeClr val="tx1"/>
          </a:solidFill>
          <a:latin typeface="Jost Medium" pitchFamily="2" charset="77"/>
          <a:ea typeface="Jost Medium" pitchFamily="2" charset="77"/>
          <a:cs typeface="+mn-cs"/>
        </a:defRPr>
      </a:lvl4pPr>
      <a:lvl5pPr marL="2057349" indent="-228594" algn="l" defTabSz="914377" rtl="0" eaLnBrk="1" latinLnBrk="0" hangingPunct="1">
        <a:lnSpc>
          <a:spcPct val="90000"/>
        </a:lnSpc>
        <a:spcBef>
          <a:spcPts val="500"/>
        </a:spcBef>
        <a:buClr>
          <a:schemeClr val="tx2"/>
        </a:buClr>
        <a:buFont typeface="Arial" panose="020B0604020202020204" pitchFamily="34" charset="0"/>
        <a:buChar char="•"/>
        <a:defRPr sz="1000" b="0" i="0" kern="1200">
          <a:solidFill>
            <a:schemeClr val="tx1"/>
          </a:solidFill>
          <a:latin typeface="Jost Medium" pitchFamily="2" charset="77"/>
          <a:ea typeface="Jost Medium" pitchFamily="2" charset="77"/>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55">
          <p15:clr>
            <a:srgbClr val="F26B43"/>
          </p15:clr>
        </p15:guide>
        <p15:guide id="4" orient="horz" pos="4080">
          <p15:clr>
            <a:srgbClr val="F26B43"/>
          </p15:clr>
        </p15:guide>
        <p15:guide id="5" pos="384">
          <p15:clr>
            <a:srgbClr val="F26B43"/>
          </p15:clr>
        </p15:guide>
        <p15:guide id="6" pos="729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93F423-16DD-F9AA-7503-45DB70B3DE76}"/>
              </a:ext>
            </a:extLst>
          </p:cNvPr>
          <p:cNvSpPr>
            <a:spLocks noGrp="1"/>
          </p:cNvSpPr>
          <p:nvPr>
            <p:ph type="title"/>
          </p:nvPr>
        </p:nvSpPr>
        <p:spPr>
          <a:xfrm>
            <a:off x="609600" y="914400"/>
            <a:ext cx="10972800" cy="603504"/>
          </a:xfrm>
          <a:prstGeom prst="rect">
            <a:avLst/>
          </a:prstGeom>
        </p:spPr>
        <p:txBody>
          <a:bodyPr vert="horz" wrap="square" lIns="0" tIns="0" rIns="0" bIns="0" rtlCol="0" anchor="b" anchorCtr="0">
            <a:noAutofit/>
          </a:bodyPr>
          <a:lstStyle/>
          <a:p>
            <a:r>
              <a:rPr lang="en-US"/>
              <a:t>Click to edit the title</a:t>
            </a:r>
          </a:p>
        </p:txBody>
      </p:sp>
      <p:sp>
        <p:nvSpPr>
          <p:cNvPr id="3" name="Text Placeholder 2">
            <a:extLst>
              <a:ext uri="{FF2B5EF4-FFF2-40B4-BE49-F238E27FC236}">
                <a16:creationId xmlns:a16="http://schemas.microsoft.com/office/drawing/2014/main" id="{95E0BACB-EC15-115A-FF2D-594B2ED6DB30}"/>
              </a:ext>
            </a:extLst>
          </p:cNvPr>
          <p:cNvSpPr>
            <a:spLocks noGrp="1"/>
          </p:cNvSpPr>
          <p:nvPr>
            <p:ph type="body" idx="1"/>
          </p:nvPr>
        </p:nvSpPr>
        <p:spPr>
          <a:xfrm>
            <a:off x="609600" y="2074129"/>
            <a:ext cx="10972800" cy="4059971"/>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C28461E-44DF-EF39-BCA4-03168ABBFE74}"/>
              </a:ext>
            </a:extLst>
          </p:cNvPr>
          <p:cNvSpPr>
            <a:spLocks noGrp="1"/>
          </p:cNvSpPr>
          <p:nvPr>
            <p:ph type="sldNum" sz="quarter" idx="4"/>
          </p:nvPr>
        </p:nvSpPr>
        <p:spPr>
          <a:xfrm>
            <a:off x="11526838" y="6466497"/>
            <a:ext cx="469900" cy="193369"/>
          </a:xfrm>
          <a:prstGeom prst="rect">
            <a:avLst/>
          </a:prstGeom>
        </p:spPr>
        <p:txBody>
          <a:bodyPr vert="horz" wrap="square" lIns="0" tIns="0" rIns="0" bIns="0" rtlCol="0" anchor="b" anchorCtr="0"/>
          <a:lstStyle>
            <a:lvl1pPr algn="r">
              <a:defRPr sz="1000" b="0" i="0">
                <a:solidFill>
                  <a:schemeClr val="tx1"/>
                </a:solidFill>
                <a:latin typeface="+mn-lt"/>
              </a:defRPr>
            </a:lvl1pPr>
          </a:lstStyle>
          <a:p>
            <a:fld id="{D56C3BBE-A286-8A42-8D1F-96885F6DDE08}" type="slidenum">
              <a:rPr lang="en-US" smtClean="0"/>
              <a:pPr/>
              <a:t>‹#›</a:t>
            </a:fld>
            <a:endParaRPr lang="en-US"/>
          </a:p>
        </p:txBody>
      </p:sp>
      <p:sp>
        <p:nvSpPr>
          <p:cNvPr id="6" name="Footer Placeholder 5">
            <a:extLst>
              <a:ext uri="{FF2B5EF4-FFF2-40B4-BE49-F238E27FC236}">
                <a16:creationId xmlns:a16="http://schemas.microsoft.com/office/drawing/2014/main" id="{C7D6D280-CE42-E3CB-B86D-4F477B73594D}"/>
              </a:ext>
            </a:extLst>
          </p:cNvPr>
          <p:cNvSpPr>
            <a:spLocks noGrp="1"/>
          </p:cNvSpPr>
          <p:nvPr>
            <p:ph type="ftr" sz="quarter" idx="3"/>
          </p:nvPr>
        </p:nvSpPr>
        <p:spPr>
          <a:xfrm>
            <a:off x="6690867" y="6461429"/>
            <a:ext cx="4828032" cy="192024"/>
          </a:xfrm>
          <a:prstGeom prst="rect">
            <a:avLst/>
          </a:prstGeom>
        </p:spPr>
        <p:txBody>
          <a:bodyPr lIns="0" tIns="0" rIns="0" bIns="0" anchor="b" anchorCtr="0"/>
          <a:lstStyle>
            <a:lvl1pPr algn="r">
              <a:defRPr sz="800" b="0" i="0">
                <a:solidFill>
                  <a:schemeClr val="tx1"/>
                </a:solidFill>
                <a:latin typeface="+mn-lt"/>
                <a:ea typeface="Jost Medium" pitchFamily="2" charset="77"/>
              </a:defRPr>
            </a:lvl1pPr>
          </a:lstStyle>
          <a:p>
            <a:r>
              <a:rPr lang="en-US"/>
              <a:t>NCR VOYIX CONFIDENTIAL</a:t>
            </a:r>
          </a:p>
        </p:txBody>
      </p:sp>
    </p:spTree>
    <p:extLst>
      <p:ext uri="{BB962C8B-B14F-4D97-AF65-F5344CB8AC3E}">
        <p14:creationId xmlns:p14="http://schemas.microsoft.com/office/powerpoint/2010/main" val="166140027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5113" r:id="rId22"/>
    <p:sldLayoutId id="2147485116" r:id="rId23"/>
  </p:sldLayoutIdLst>
  <p:hf hdr="0" dt="0"/>
  <p:txStyles>
    <p:titleStyle>
      <a:lvl1pPr algn="l" defTabSz="914377" rtl="0" eaLnBrk="1" latinLnBrk="0" hangingPunct="1">
        <a:lnSpc>
          <a:spcPct val="90000"/>
        </a:lnSpc>
        <a:spcBef>
          <a:spcPct val="0"/>
        </a:spcBef>
        <a:buNone/>
        <a:defRPr sz="2800" b="1" i="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tx2"/>
        </a:buClr>
        <a:buFont typeface="Arial" panose="020B0604020202020204" pitchFamily="34" charset="0"/>
        <a:buChar char="•"/>
        <a:defRPr sz="1800" b="0" i="0" kern="1200">
          <a:solidFill>
            <a:schemeClr val="tx1"/>
          </a:solidFill>
          <a:latin typeface="+mn-lt"/>
          <a:ea typeface="+mn-ea"/>
          <a:cs typeface="+mn-cs"/>
        </a:defRPr>
      </a:lvl1pPr>
      <a:lvl2pPr marL="406400" indent="-177800" algn="l" defTabSz="914377" rtl="0" eaLnBrk="1" latinLnBrk="0" hangingPunct="1">
        <a:lnSpc>
          <a:spcPct val="90000"/>
        </a:lnSpc>
        <a:spcBef>
          <a:spcPts val="500"/>
        </a:spcBef>
        <a:buClr>
          <a:schemeClr val="tx2"/>
        </a:buClr>
        <a:buFont typeface="Sora" pitchFamily="2" charset="0"/>
        <a:buChar char="̵"/>
        <a:defRPr sz="1600" b="0" i="0" kern="1200">
          <a:solidFill>
            <a:schemeClr val="tx1"/>
          </a:solidFill>
          <a:latin typeface="+mn-lt"/>
          <a:ea typeface="+mn-ea"/>
          <a:cs typeface="+mn-cs"/>
        </a:defRPr>
      </a:lvl2pPr>
      <a:lvl3pPr marL="571500" indent="-165100" algn="l" defTabSz="914377" rtl="0" eaLnBrk="1" latinLnBrk="0" hangingPunct="1">
        <a:lnSpc>
          <a:spcPct val="9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3pPr>
      <a:lvl4pPr marL="749300" indent="-177800" algn="l" defTabSz="914377" rtl="0" eaLnBrk="1" latinLnBrk="0" hangingPunct="1">
        <a:lnSpc>
          <a:spcPct val="90000"/>
        </a:lnSpc>
        <a:spcBef>
          <a:spcPts val="500"/>
        </a:spcBef>
        <a:buClr>
          <a:schemeClr val="tx2"/>
        </a:buClr>
        <a:buFont typeface="Sora" pitchFamily="2" charset="0"/>
        <a:buChar char="̵"/>
        <a:defRPr sz="1200" b="0" i="0" kern="1200">
          <a:solidFill>
            <a:schemeClr val="tx1"/>
          </a:solidFill>
          <a:latin typeface="+mn-lt"/>
          <a:ea typeface="+mn-ea"/>
          <a:cs typeface="+mn-cs"/>
        </a:defRPr>
      </a:lvl4pPr>
      <a:lvl5pPr marL="914400" indent="-165100" algn="l" defTabSz="914377" rtl="0" eaLnBrk="1" latinLnBrk="0" hangingPunct="1">
        <a:lnSpc>
          <a:spcPct val="90000"/>
        </a:lnSpc>
        <a:spcBef>
          <a:spcPts val="500"/>
        </a:spcBef>
        <a:buClr>
          <a:schemeClr val="tx2"/>
        </a:buClr>
        <a:buFont typeface="Arial" panose="020B0604020202020204" pitchFamily="34" charset="0"/>
        <a:buChar char="•"/>
        <a:defRPr sz="10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576">
          <p15:clr>
            <a:srgbClr val="F26B43"/>
          </p15:clr>
        </p15:guide>
        <p15:guide id="4" orient="horz" pos="4080">
          <p15:clr>
            <a:srgbClr val="F26B43"/>
          </p15:clr>
        </p15:guide>
        <p15:guide id="5" pos="384">
          <p15:clr>
            <a:srgbClr val="F26B43"/>
          </p15:clr>
        </p15:guide>
        <p15:guide id="6" pos="7296">
          <p15:clr>
            <a:srgbClr val="F26B43"/>
          </p15:clr>
        </p15:guide>
        <p15:guide id="7" orient="horz" pos="1014">
          <p15:clr>
            <a:srgbClr val="F26B43"/>
          </p15:clr>
        </p15:guide>
        <p15:guide id="8" orient="horz" pos="138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Title Placeholder 4"/>
          <p:cNvSpPr>
            <a:spLocks noGrp="1"/>
          </p:cNvSpPr>
          <p:nvPr>
            <p:ph type="title"/>
          </p:nvPr>
        </p:nvSpPr>
        <p:spPr>
          <a:xfrm>
            <a:off x="869952" y="11831"/>
            <a:ext cx="10449981" cy="845421"/>
          </a:xfrm>
          <a:prstGeom prst="rect">
            <a:avLst/>
          </a:prstGeom>
        </p:spPr>
        <p:txBody>
          <a:bodyPr vert="horz" lIns="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869952" y="857253"/>
            <a:ext cx="10449981" cy="5143499"/>
          </a:xfrm>
          <a:prstGeom prst="rect">
            <a:avLst/>
          </a:prstGeom>
        </p:spPr>
        <p:txBody>
          <a:bodyPr vert="horz" lIns="0" tIns="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7">
            <a:extLst>
              <a:ext uri="{FF2B5EF4-FFF2-40B4-BE49-F238E27FC236}">
                <a16:creationId xmlns:a16="http://schemas.microsoft.com/office/drawing/2014/main" id="{F861780F-31C2-4C40-A55C-C002CC28A1D9}"/>
              </a:ext>
            </a:extLst>
          </p:cNvPr>
          <p:cNvSpPr>
            <a:spLocks noGrp="1"/>
          </p:cNvSpPr>
          <p:nvPr>
            <p:ph type="ftr" sz="quarter" idx="3"/>
          </p:nvPr>
        </p:nvSpPr>
        <p:spPr>
          <a:xfrm>
            <a:off x="869949" y="6173938"/>
            <a:ext cx="7386155" cy="674580"/>
          </a:xfrm>
          <a:prstGeom prst="rect">
            <a:avLst/>
          </a:prstGeom>
        </p:spPr>
        <p:txBody>
          <a:bodyPr vert="horz" lIns="0" tIns="45720" rIns="91440" bIns="45720" rtlCol="0" anchor="ctr"/>
          <a:lstStyle>
            <a:lvl1pPr marL="0" marR="0" indent="0" algn="l" defTabSz="609547"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
        <p:nvSpPr>
          <p:cNvPr id="4" name="TextBox 3">
            <a:extLst>
              <a:ext uri="{FF2B5EF4-FFF2-40B4-BE49-F238E27FC236}">
                <a16:creationId xmlns:a16="http://schemas.microsoft.com/office/drawing/2014/main" id="{169AE152-B811-CB67-5F4F-1796F558744E}"/>
              </a:ext>
            </a:extLst>
          </p:cNvPr>
          <p:cNvSpPr txBox="1"/>
          <p:nvPr userDrawn="1"/>
        </p:nvSpPr>
        <p:spPr>
          <a:xfrm>
            <a:off x="8466667" y="6312811"/>
            <a:ext cx="2875660" cy="374398"/>
          </a:xfrm>
          <a:prstGeom prst="rect">
            <a:avLst/>
          </a:prstGeom>
          <a:noFill/>
        </p:spPr>
        <p:txBody>
          <a:bodyPr wrap="square" tIns="121920" rtlCol="0">
            <a:spAutoFit/>
          </a:bodyPr>
          <a:lstStyle/>
          <a:p>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 </a:t>
            </a:r>
            <a:r>
              <a:rPr kumimoji="0" lang="en-US" sz="1333" b="1" i="0" u="none" strike="noStrike" kern="1200" cap="none" spc="0" normalizeH="0" baseline="0" noProof="0">
                <a:ln>
                  <a:noFill/>
                </a:ln>
                <a:solidFill>
                  <a:srgbClr val="000000"/>
                </a:solidFill>
                <a:effectLst/>
                <a:uLnTx/>
                <a:uFillTx/>
                <a:latin typeface="Jost SemiBold" pitchFamily="2" charset="77"/>
                <a:ea typeface="Jost SemiBold" pitchFamily="2" charset="77"/>
              </a:rPr>
              <a:t>| </a:t>
            </a:r>
            <a:fld id="{38637D32-13BC-C74F-BE24-6283C98E5590}" type="slidenum">
              <a:rPr kumimoji="0" lang="en-US" sz="1333" b="1" i="0" u="none" strike="noStrike" kern="1200" cap="none" spc="0" normalizeH="0" baseline="0" noProof="0" smtClean="0">
                <a:ln>
                  <a:noFill/>
                </a:ln>
                <a:solidFill>
                  <a:schemeClr val="accent1"/>
                </a:solidFill>
                <a:effectLst/>
                <a:uLnTx/>
                <a:uFillTx/>
                <a:latin typeface="Jost SemiBold" pitchFamily="2" charset="77"/>
                <a:ea typeface="Jost SemiBold" pitchFamily="2" charset="77"/>
              </a:rPr>
              <a:pPr marL="0" marR="0" lvl="0" indent="0" algn="l" defTabSz="609570"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t>‹#›</a:t>
            </a:fld>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3093782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5110" r:id="rId3"/>
    <p:sldLayoutId id="2147483683" r:id="rId4"/>
    <p:sldLayoutId id="2147483664" r:id="rId5"/>
    <p:sldLayoutId id="2147483665" r:id="rId6"/>
    <p:sldLayoutId id="2147483666" r:id="rId7"/>
    <p:sldLayoutId id="2147483667" r:id="rId8"/>
    <p:sldLayoutId id="2147484944" r:id="rId9"/>
    <p:sldLayoutId id="2147484945" r:id="rId10"/>
    <p:sldLayoutId id="2147484946" r:id="rId11"/>
    <p:sldLayoutId id="2147484947" r:id="rId12"/>
    <p:sldLayoutId id="2147484948" r:id="rId13"/>
    <p:sldLayoutId id="2147484949" r:id="rId14"/>
    <p:sldLayoutId id="2147484950" r:id="rId15"/>
    <p:sldLayoutId id="2147483675" r:id="rId16"/>
    <p:sldLayoutId id="2147483676" r:id="rId17"/>
    <p:sldLayoutId id="2147484940" r:id="rId18"/>
  </p:sldLayoutIdLst>
  <p:transition spd="med"/>
  <p:hf hdr="0" ftr="0" dt="0"/>
  <p:txStyles>
    <p:titleStyle>
      <a:lvl1pPr marL="0" marR="0" indent="0" algn="l" defTabSz="412736" rtl="0" latinLnBrk="0">
        <a:lnSpc>
          <a:spcPts val="3200"/>
        </a:lnSpc>
        <a:spcBef>
          <a:spcPts val="0"/>
        </a:spcBef>
        <a:spcAft>
          <a:spcPts val="0"/>
        </a:spcAft>
        <a:buClrTx/>
        <a:buSzTx/>
        <a:buFontTx/>
        <a:buNone/>
        <a:tabLst/>
        <a:defRPr sz="2667" b="1" i="0" u="none" strike="noStrike" cap="none" spc="0" baseline="0">
          <a:ln>
            <a:noFill/>
          </a:ln>
          <a:solidFill>
            <a:schemeClr val="tx1"/>
          </a:solidFill>
          <a:uFillTx/>
          <a:latin typeface="Jost SemiBold" pitchFamily="2" charset="77"/>
          <a:ea typeface="Jost SemiBold" pitchFamily="2" charset="77"/>
          <a:cs typeface="Open Sans" panose="020B0604020202020204" charset="0"/>
          <a:sym typeface="Open Sans"/>
        </a:defRPr>
      </a:lvl1pPr>
      <a:lvl2pPr marL="0" marR="0" indent="114296" algn="ctr" defTabSz="41273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Open Sans"/>
        </a:defRPr>
      </a:lvl2pPr>
      <a:lvl3pPr marL="0" marR="0" indent="228592" algn="ctr" defTabSz="41273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Open Sans"/>
        </a:defRPr>
      </a:lvl3pPr>
      <a:lvl4pPr marL="0" marR="0" indent="342887" algn="ctr" defTabSz="41273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Open Sans"/>
        </a:defRPr>
      </a:lvl4pPr>
      <a:lvl5pPr marL="0" marR="0" indent="457183" algn="ctr" defTabSz="41273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Open Sans"/>
        </a:defRPr>
      </a:lvl5pPr>
      <a:lvl6pPr marL="0" marR="0" indent="571480" algn="ctr" defTabSz="41273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Open Sans"/>
        </a:defRPr>
      </a:lvl6pPr>
      <a:lvl7pPr marL="0" marR="0" indent="685776" algn="ctr" defTabSz="41273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Open Sans"/>
        </a:defRPr>
      </a:lvl7pPr>
      <a:lvl8pPr marL="0" marR="0" indent="800072" algn="ctr" defTabSz="41273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Open Sans"/>
        </a:defRPr>
      </a:lvl8pPr>
      <a:lvl9pPr marL="0" marR="0" indent="914366" algn="ctr" defTabSz="41273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Open Sans"/>
        </a:defRPr>
      </a:lvl9pPr>
    </p:titleStyle>
    <p:bodyStyle>
      <a:lvl1pPr marL="243831" marR="0" indent="-243831" algn="l" defTabSz="412736" rtl="0" latinLnBrk="0">
        <a:lnSpc>
          <a:spcPct val="100000"/>
        </a:lnSpc>
        <a:spcBef>
          <a:spcPts val="800"/>
        </a:spcBef>
        <a:spcAft>
          <a:spcPts val="0"/>
        </a:spcAft>
        <a:buClr>
          <a:schemeClr val="accent1"/>
        </a:buClr>
        <a:buSzPct val="100000"/>
        <a:buFont typeface="Arial" panose="020B0604020202020204" pitchFamily="34" charset="0"/>
        <a:buChar char="•"/>
        <a:tabLst/>
        <a:defRPr sz="1867" b="0" i="0" u="none" strike="noStrike" cap="none" spc="0" baseline="0">
          <a:ln>
            <a:noFill/>
          </a:ln>
          <a:solidFill>
            <a:schemeClr val="tx1"/>
          </a:solidFill>
          <a:uFillTx/>
          <a:latin typeface="Jost Medium" pitchFamily="2" charset="77"/>
          <a:ea typeface="Jost Medium" pitchFamily="2" charset="77"/>
          <a:cs typeface="Open Sans" panose="020B0604020202020204" charset="0"/>
          <a:sym typeface="Open Sans"/>
        </a:defRPr>
      </a:lvl1pPr>
      <a:lvl2pPr marL="487662" marR="0" indent="-243831" algn="l" defTabSz="412736" rtl="0" latinLnBrk="0">
        <a:lnSpc>
          <a:spcPct val="100000"/>
        </a:lnSpc>
        <a:spcBef>
          <a:spcPts val="800"/>
        </a:spcBef>
        <a:spcAft>
          <a:spcPts val="0"/>
        </a:spcAft>
        <a:buClrTx/>
        <a:buSzPct val="75000"/>
        <a:buFont typeface="Arial" panose="020B0604020202020204" pitchFamily="34" charset="0"/>
        <a:buChar char="‾"/>
        <a:tabLst/>
        <a:defRPr sz="1600" b="0" i="0" u="none" strike="noStrike" cap="none" spc="0" baseline="0">
          <a:ln>
            <a:noFill/>
          </a:ln>
          <a:solidFill>
            <a:schemeClr val="tx1"/>
          </a:solidFill>
          <a:uFillTx/>
          <a:latin typeface="Jost Medium" pitchFamily="2" charset="77"/>
          <a:ea typeface="Jost Medium" pitchFamily="2" charset="77"/>
          <a:cs typeface="Open Sans" panose="020B0604020202020204" charset="0"/>
          <a:sym typeface="Open Sans"/>
        </a:defRPr>
      </a:lvl2pPr>
      <a:lvl3pPr marL="731494" marR="0" indent="-243831" algn="l" defTabSz="412736" rtl="0" latinLnBrk="0">
        <a:lnSpc>
          <a:spcPct val="100000"/>
        </a:lnSpc>
        <a:spcBef>
          <a:spcPts val="800"/>
        </a:spcBef>
        <a:spcAft>
          <a:spcPts val="0"/>
        </a:spcAft>
        <a:buClrTx/>
        <a:buSzPct val="75000"/>
        <a:buFont typeface="Arial" panose="020B0604020202020204" pitchFamily="34" charset="0"/>
        <a:buChar char="•"/>
        <a:tabLst/>
        <a:defRPr sz="1467" b="0" i="0" u="none" strike="noStrike" cap="none" spc="0" baseline="0">
          <a:ln>
            <a:noFill/>
          </a:ln>
          <a:solidFill>
            <a:schemeClr val="tx1"/>
          </a:solidFill>
          <a:uFillTx/>
          <a:latin typeface="Jost Medium" pitchFamily="2" charset="77"/>
          <a:ea typeface="Jost Medium" pitchFamily="2" charset="77"/>
          <a:cs typeface="Open Sans" panose="020B0604020202020204" charset="0"/>
          <a:sym typeface="Open Sans"/>
        </a:defRPr>
      </a:lvl3pPr>
      <a:lvl4pPr marL="1097242" marR="0" indent="-317488" algn="l" defTabSz="412736" rtl="0" latinLnBrk="0">
        <a:lnSpc>
          <a:spcPct val="100000"/>
        </a:lnSpc>
        <a:spcBef>
          <a:spcPts val="800"/>
        </a:spcBef>
        <a:spcAft>
          <a:spcPts val="0"/>
        </a:spcAft>
        <a:buClrTx/>
        <a:buSzPct val="75000"/>
        <a:buFont typeface="Wingdings" panose="05000000000000000000" pitchFamily="2" charset="2"/>
        <a:buChar char="§"/>
        <a:tabLst/>
        <a:defRPr sz="1467" b="0" i="0" u="none" strike="noStrike" cap="none" spc="0" baseline="0">
          <a:ln>
            <a:noFill/>
          </a:ln>
          <a:solidFill>
            <a:schemeClr val="tx1"/>
          </a:solidFill>
          <a:uFillTx/>
          <a:latin typeface="Jost Medium" pitchFamily="2" charset="77"/>
          <a:ea typeface="Jost Medium" pitchFamily="2" charset="77"/>
          <a:cs typeface="Open Sans" panose="020B0604020202020204" charset="0"/>
          <a:sym typeface="Open Sans"/>
        </a:defRPr>
      </a:lvl4pPr>
      <a:lvl5pPr marL="1462987" marR="0" indent="-317488" algn="l" defTabSz="412736" rtl="0" latinLnBrk="0">
        <a:lnSpc>
          <a:spcPct val="100000"/>
        </a:lnSpc>
        <a:spcBef>
          <a:spcPts val="800"/>
        </a:spcBef>
        <a:spcAft>
          <a:spcPts val="0"/>
        </a:spcAft>
        <a:buClrTx/>
        <a:buSzPct val="75000"/>
        <a:buFont typeface="Arial" panose="020B0604020202020204" pitchFamily="34" charset="0"/>
        <a:buChar char="‾"/>
        <a:tabLst/>
        <a:defRPr sz="1467" b="0" i="0" u="none" strike="noStrike" cap="none" spc="0" baseline="0">
          <a:ln>
            <a:noFill/>
          </a:ln>
          <a:solidFill>
            <a:schemeClr val="tx1"/>
          </a:solidFill>
          <a:uFillTx/>
          <a:latin typeface="Jost Medium" pitchFamily="2" charset="77"/>
          <a:ea typeface="Jost Medium" pitchFamily="2" charset="77"/>
          <a:cs typeface="Open Sans" panose="020B0604020202020204" charset="0"/>
          <a:sym typeface="Open Sans"/>
        </a:defRPr>
      </a:lvl5pPr>
      <a:lvl6pPr marL="1904931" marR="0" indent="-317488" algn="l" defTabSz="412736" rtl="0" latinLnBrk="0">
        <a:lnSpc>
          <a:spcPct val="100000"/>
        </a:lnSpc>
        <a:spcBef>
          <a:spcPts val="2951"/>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Open Sans"/>
        </a:defRPr>
      </a:lvl6pPr>
      <a:lvl7pPr marL="2222420" marR="0" indent="-317488" algn="l" defTabSz="412736" rtl="0" latinLnBrk="0">
        <a:lnSpc>
          <a:spcPct val="100000"/>
        </a:lnSpc>
        <a:spcBef>
          <a:spcPts val="2951"/>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Open Sans"/>
        </a:defRPr>
      </a:lvl7pPr>
      <a:lvl8pPr marL="2539910" marR="0" indent="-317488" algn="l" defTabSz="412736" rtl="0" latinLnBrk="0">
        <a:lnSpc>
          <a:spcPct val="100000"/>
        </a:lnSpc>
        <a:spcBef>
          <a:spcPts val="2951"/>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Open Sans"/>
        </a:defRPr>
      </a:lvl8pPr>
      <a:lvl9pPr marL="2857398" marR="0" indent="-317488" algn="l" defTabSz="412736" rtl="0" latinLnBrk="0">
        <a:lnSpc>
          <a:spcPct val="100000"/>
        </a:lnSpc>
        <a:spcBef>
          <a:spcPts val="2951"/>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Open Sans"/>
        </a:defRPr>
      </a:lvl9pPr>
    </p:bodyStyle>
    <p:otherStyle>
      <a:lvl1pPr marL="0" marR="0" indent="0" algn="r" defTabSz="412736"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Open Sans"/>
        </a:defRPr>
      </a:lvl1pPr>
      <a:lvl2pPr marL="0" marR="0" indent="114296" algn="r" defTabSz="412736"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Open Sans"/>
        </a:defRPr>
      </a:lvl2pPr>
      <a:lvl3pPr marL="0" marR="0" indent="228592" algn="r" defTabSz="412736"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Open Sans"/>
        </a:defRPr>
      </a:lvl3pPr>
      <a:lvl4pPr marL="0" marR="0" indent="342887" algn="r" defTabSz="412736"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Open Sans"/>
        </a:defRPr>
      </a:lvl4pPr>
      <a:lvl5pPr marL="0" marR="0" indent="457183" algn="r" defTabSz="412736"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Open Sans"/>
        </a:defRPr>
      </a:lvl5pPr>
      <a:lvl6pPr marL="0" marR="0" indent="571480" algn="r" defTabSz="412736"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Open Sans"/>
        </a:defRPr>
      </a:lvl6pPr>
      <a:lvl7pPr marL="0" marR="0" indent="685776" algn="r" defTabSz="412736"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Open Sans"/>
        </a:defRPr>
      </a:lvl7pPr>
      <a:lvl8pPr marL="0" marR="0" indent="800072" algn="r" defTabSz="412736"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Open Sans"/>
        </a:defRPr>
      </a:lvl8pPr>
      <a:lvl9pPr marL="0" marR="0" indent="914366" algn="r" defTabSz="412736"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Open Sans"/>
        </a:defRPr>
      </a:lvl9pPr>
    </p:otherStyle>
  </p:txStyles>
  <p:extLst>
    <p:ext uri="{27BBF7A9-308A-43DC-89C8-2F10F3537804}">
      <p15:sldGuideLst xmlns:p15="http://schemas.microsoft.com/office/powerpoint/2012/main">
        <p15:guide id="1" userDrawn="1">
          <p15:clr>
            <a:srgbClr val="F26B43"/>
          </p15:clr>
        </p15:guide>
        <p15:guide id="2" pos="5760" userDrawn="1">
          <p15:clr>
            <a:srgbClr val="F26B43"/>
          </p15:clr>
        </p15:guide>
        <p15:guide id="3" pos="411" userDrawn="1">
          <p15:clr>
            <a:srgbClr val="F26B43"/>
          </p15:clr>
        </p15:guide>
        <p15:guide id="4" pos="823" userDrawn="1">
          <p15:clr>
            <a:srgbClr val="F26B43"/>
          </p15:clr>
        </p15:guide>
        <p15:guide id="5" pos="1235" userDrawn="1">
          <p15:clr>
            <a:srgbClr val="F26B43"/>
          </p15:clr>
        </p15:guide>
        <p15:guide id="6" pos="1645" userDrawn="1">
          <p15:clr>
            <a:srgbClr val="F26B43"/>
          </p15:clr>
        </p15:guide>
        <p15:guide id="7" pos="2057" userDrawn="1">
          <p15:clr>
            <a:srgbClr val="F26B43"/>
          </p15:clr>
        </p15:guide>
        <p15:guide id="8" pos="2468" userDrawn="1">
          <p15:clr>
            <a:srgbClr val="F26B43"/>
          </p15:clr>
        </p15:guide>
        <p15:guide id="9" pos="2880" userDrawn="1">
          <p15:clr>
            <a:srgbClr val="F26B43"/>
          </p15:clr>
        </p15:guide>
        <p15:guide id="10" pos="3291" userDrawn="1">
          <p15:clr>
            <a:srgbClr val="F26B43"/>
          </p15:clr>
        </p15:guide>
        <p15:guide id="11" pos="3703" userDrawn="1">
          <p15:clr>
            <a:srgbClr val="F26B43"/>
          </p15:clr>
        </p15:guide>
        <p15:guide id="12" pos="4115" userDrawn="1">
          <p15:clr>
            <a:srgbClr val="F26B43"/>
          </p15:clr>
        </p15:guide>
        <p15:guide id="13" pos="4525" userDrawn="1">
          <p15:clr>
            <a:srgbClr val="F26B43"/>
          </p15:clr>
        </p15:guide>
        <p15:guide id="14" pos="4944" userDrawn="1">
          <p15:clr>
            <a:srgbClr val="F26B43"/>
          </p15:clr>
        </p15:guide>
        <p15:guide id="15" pos="5348" userDrawn="1">
          <p15:clr>
            <a:srgbClr val="F26B43"/>
          </p15:clr>
        </p15:guide>
        <p15:guide id="16" orient="horz" userDrawn="1">
          <p15:clr>
            <a:srgbClr val="F26B43"/>
          </p15:clr>
        </p15:guide>
        <p15:guide id="17" orient="horz" pos="3240" userDrawn="1">
          <p15:clr>
            <a:srgbClr val="F26B43"/>
          </p15:clr>
        </p15:guide>
        <p15:guide id="18" orient="horz" pos="405" userDrawn="1">
          <p15:clr>
            <a:srgbClr val="F26B43"/>
          </p15:clr>
        </p15:guide>
        <p15:guide id="19" orient="horz" pos="811" userDrawn="1">
          <p15:clr>
            <a:srgbClr val="F26B43"/>
          </p15:clr>
        </p15:guide>
        <p15:guide id="20" orient="horz" pos="1215" userDrawn="1">
          <p15:clr>
            <a:srgbClr val="F26B43"/>
          </p15:clr>
        </p15:guide>
        <p15:guide id="21" orient="horz" pos="1596" userDrawn="1">
          <p15:clr>
            <a:srgbClr val="F26B43"/>
          </p15:clr>
        </p15:guide>
        <p15:guide id="22" orient="horz" pos="2025" userDrawn="1">
          <p15:clr>
            <a:srgbClr val="F26B43"/>
          </p15:clr>
        </p15:guide>
        <p15:guide id="23" orient="horz" pos="2431" userDrawn="1">
          <p15:clr>
            <a:srgbClr val="F26B43"/>
          </p15:clr>
        </p15:guide>
        <p15:guide id="24" orient="horz" pos="2835"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Title Placeholder 4"/>
          <p:cNvSpPr>
            <a:spLocks noGrp="1"/>
          </p:cNvSpPr>
          <p:nvPr>
            <p:ph type="title"/>
          </p:nvPr>
        </p:nvSpPr>
        <p:spPr>
          <a:xfrm>
            <a:off x="869952" y="11830"/>
            <a:ext cx="10449981" cy="845421"/>
          </a:xfrm>
          <a:prstGeom prst="rect">
            <a:avLst/>
          </a:prstGeom>
        </p:spPr>
        <p:txBody>
          <a:bodyPr vert="horz" lIns="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869951" y="857252"/>
            <a:ext cx="10449981" cy="5143499"/>
          </a:xfrm>
          <a:prstGeom prst="rect">
            <a:avLst/>
          </a:prstGeom>
        </p:spPr>
        <p:txBody>
          <a:bodyPr vert="horz" lIns="0" tIns="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7">
            <a:extLst>
              <a:ext uri="{FF2B5EF4-FFF2-40B4-BE49-F238E27FC236}">
                <a16:creationId xmlns:a16="http://schemas.microsoft.com/office/drawing/2014/main" id="{F861780F-31C2-4C40-A55C-C002CC28A1D9}"/>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
        <p:nvSpPr>
          <p:cNvPr id="2" name="TextBox 1">
            <a:extLst>
              <a:ext uri="{FF2B5EF4-FFF2-40B4-BE49-F238E27FC236}">
                <a16:creationId xmlns:a16="http://schemas.microsoft.com/office/drawing/2014/main" id="{E2670A39-AA77-9E0E-8B72-137B342291C2}"/>
              </a:ext>
            </a:extLst>
          </p:cNvPr>
          <p:cNvSpPr txBox="1"/>
          <p:nvPr userDrawn="1"/>
        </p:nvSpPr>
        <p:spPr>
          <a:xfrm>
            <a:off x="8538352" y="6312811"/>
            <a:ext cx="2870872"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 </a:t>
            </a:r>
            <a:r>
              <a:rPr kumimoji="0" lang="en-US" sz="1333" b="1" i="0" u="none" strike="noStrike" kern="1200" cap="none" spc="0" normalizeH="0" baseline="0" noProof="0">
                <a:ln>
                  <a:noFill/>
                </a:ln>
                <a:solidFill>
                  <a:srgbClr val="000000"/>
                </a:solidFill>
                <a:effectLst/>
                <a:uLnTx/>
                <a:uFillTx/>
                <a:latin typeface="Jost SemiBold" pitchFamily="2" charset="77"/>
                <a:ea typeface="Jost SemiBold" pitchFamily="2" charset="77"/>
              </a:rPr>
              <a:t>| </a:t>
            </a:r>
            <a:fld id="{38637D32-13BC-C74F-BE24-6283C98E5590}" type="slidenum">
              <a:rPr kumimoji="0" lang="en-US" sz="1333" b="1" i="0" u="none" strike="noStrike" kern="1200" cap="none" spc="0" normalizeH="0" baseline="0" noProof="0" smtClean="0">
                <a:ln>
                  <a:noFill/>
                </a:ln>
                <a:solidFill>
                  <a:schemeClr val="accent1"/>
                </a:solidFill>
                <a:effectLst/>
                <a:uLnTx/>
                <a:uFillTx/>
                <a:latin typeface="Jost SemiBold" pitchFamily="2" charset="77"/>
                <a:ea typeface="Jost SemiBold" pitchFamily="2" charset="77"/>
              </a:rPr>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t>‹#›</a:t>
            </a:fld>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1625407355"/>
      </p:ext>
    </p:extLst>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 id="2147485067" r:id="rId12"/>
    <p:sldLayoutId id="2147485068" r:id="rId13"/>
    <p:sldLayoutId id="2147485101" r:id="rId14"/>
  </p:sldLayoutIdLst>
  <p:transition spd="med"/>
  <p:hf hdr="0" ftr="0" dt="0"/>
  <p:txStyles>
    <p:titleStyle>
      <a:lvl1pPr marL="0" marR="0" indent="0" algn="l" defTabSz="309560" rtl="0" latinLnBrk="0">
        <a:lnSpc>
          <a:spcPts val="2400"/>
        </a:lnSpc>
        <a:spcBef>
          <a:spcPts val="0"/>
        </a:spcBef>
        <a:spcAft>
          <a:spcPts val="0"/>
        </a:spcAft>
        <a:buClrTx/>
        <a:buSzTx/>
        <a:buFontTx/>
        <a:buNone/>
        <a:tabLst/>
        <a:defRPr sz="2000" b="1" i="0" u="none" strike="noStrike" cap="none" spc="0" baseline="0">
          <a:ln>
            <a:noFill/>
          </a:ln>
          <a:solidFill>
            <a:schemeClr val="tx1"/>
          </a:solidFill>
          <a:uFillTx/>
          <a:latin typeface="Jost SemiBold" pitchFamily="2" charset="77"/>
          <a:ea typeface="Jost SemiBold" pitchFamily="2" charset="77"/>
          <a:cs typeface="Open Sans" panose="020B0604020202020204" charset="0"/>
          <a:sym typeface="Open Sans"/>
        </a:defRPr>
      </a:lvl1pPr>
      <a:lvl2pPr marL="0" marR="0" indent="85724"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2pPr>
      <a:lvl3pPr marL="0" marR="0" indent="171448"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3pPr>
      <a:lvl4pPr marL="0" marR="0" indent="257172"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4pPr>
      <a:lvl5pPr marL="0" marR="0" indent="342896"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5pPr>
      <a:lvl6pPr marL="0" marR="0" indent="428621"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6pPr>
      <a:lvl7pPr marL="0" marR="0" indent="514345"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7pPr>
      <a:lvl8pPr marL="0" marR="0" indent="600069"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8pPr>
      <a:lvl9pPr marL="0" marR="0" indent="685792"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9pPr>
    </p:titleStyle>
    <p:bodyStyle>
      <a:lvl1pPr marL="182878" marR="0" indent="-182878" algn="l" defTabSz="309560" rtl="0" latinLnBrk="0">
        <a:lnSpc>
          <a:spcPct val="100000"/>
        </a:lnSpc>
        <a:spcBef>
          <a:spcPts val="600"/>
        </a:spcBef>
        <a:spcAft>
          <a:spcPts val="0"/>
        </a:spcAft>
        <a:buClr>
          <a:schemeClr val="accent1"/>
        </a:buClr>
        <a:buSzPct val="100000"/>
        <a:buFont typeface="Arial" panose="020B0604020202020204" pitchFamily="34" charset="0"/>
        <a:buChar char="•"/>
        <a:tabLst/>
        <a:defRPr sz="1400" b="0" i="0" u="none" strike="noStrike" cap="none" spc="0" baseline="0">
          <a:ln>
            <a:noFill/>
          </a:ln>
          <a:solidFill>
            <a:schemeClr val="tx1"/>
          </a:solidFill>
          <a:uFillTx/>
          <a:latin typeface="Jost" pitchFamily="2" charset="77"/>
          <a:ea typeface="Jost" pitchFamily="2" charset="77"/>
          <a:cs typeface="Open Sans" panose="020B0604020202020204" charset="0"/>
          <a:sym typeface="Open Sans"/>
        </a:defRPr>
      </a:lvl1pPr>
      <a:lvl2pPr marL="365756" marR="0" indent="-182878" algn="l" defTabSz="309560" rtl="0" latinLnBrk="0">
        <a:lnSpc>
          <a:spcPct val="100000"/>
        </a:lnSpc>
        <a:spcBef>
          <a:spcPts val="600"/>
        </a:spcBef>
        <a:spcAft>
          <a:spcPts val="0"/>
        </a:spcAft>
        <a:buClrTx/>
        <a:buSzPct val="75000"/>
        <a:buFont typeface="Arial" panose="020B0604020202020204" pitchFamily="34" charset="0"/>
        <a:buChar char="‾"/>
        <a:tabLst/>
        <a:defRPr sz="1200" b="0" i="0" u="none" strike="noStrike" cap="none" spc="0" baseline="0">
          <a:ln>
            <a:noFill/>
          </a:ln>
          <a:solidFill>
            <a:schemeClr val="tx1"/>
          </a:solidFill>
          <a:uFillTx/>
          <a:latin typeface="Jost" pitchFamily="2" charset="77"/>
          <a:ea typeface="Jost" pitchFamily="2" charset="77"/>
          <a:cs typeface="Open Sans" panose="020B0604020202020204" charset="0"/>
          <a:sym typeface="Open Sans"/>
        </a:defRPr>
      </a:lvl2pPr>
      <a:lvl3pPr marL="548634" marR="0" indent="-182878" algn="l" defTabSz="309560" rtl="0" latinLnBrk="0">
        <a:lnSpc>
          <a:spcPct val="100000"/>
        </a:lnSpc>
        <a:spcBef>
          <a:spcPts val="600"/>
        </a:spcBef>
        <a:spcAft>
          <a:spcPts val="0"/>
        </a:spcAft>
        <a:buClrTx/>
        <a:buSzPct val="75000"/>
        <a:buFont typeface="Arial" panose="020B0604020202020204" pitchFamily="34" charset="0"/>
        <a:buChar char="•"/>
        <a:tabLst/>
        <a:defRPr sz="1100" b="0" i="0" u="none" strike="noStrike" cap="none" spc="0" baseline="0">
          <a:ln>
            <a:noFill/>
          </a:ln>
          <a:solidFill>
            <a:schemeClr val="tx1"/>
          </a:solidFill>
          <a:uFillTx/>
          <a:latin typeface="Jost" pitchFamily="2" charset="77"/>
          <a:ea typeface="Jost" pitchFamily="2" charset="77"/>
          <a:cs typeface="Open Sans" panose="020B0604020202020204" charset="0"/>
          <a:sym typeface="Open Sans"/>
        </a:defRPr>
      </a:lvl3pPr>
      <a:lvl4pPr marL="822952" marR="0" indent="-238122" algn="l" defTabSz="309560" rtl="0" latinLnBrk="0">
        <a:lnSpc>
          <a:spcPct val="100000"/>
        </a:lnSpc>
        <a:spcBef>
          <a:spcPts val="600"/>
        </a:spcBef>
        <a:spcAft>
          <a:spcPts val="0"/>
        </a:spcAft>
        <a:buClrTx/>
        <a:buSzPct val="75000"/>
        <a:buFont typeface="Wingdings" panose="05000000000000000000" pitchFamily="2" charset="2"/>
        <a:buChar char="§"/>
        <a:tabLst/>
        <a:defRPr sz="1100" b="0" i="0" u="none" strike="noStrike" cap="none" spc="0" baseline="0">
          <a:ln>
            <a:noFill/>
          </a:ln>
          <a:solidFill>
            <a:schemeClr val="tx1"/>
          </a:solidFill>
          <a:uFillTx/>
          <a:latin typeface="Jost" pitchFamily="2" charset="77"/>
          <a:ea typeface="Jost" pitchFamily="2" charset="77"/>
          <a:cs typeface="Open Sans" panose="020B0604020202020204" charset="0"/>
          <a:sym typeface="Open Sans"/>
        </a:defRPr>
      </a:lvl4pPr>
      <a:lvl5pPr marL="1097268" marR="0" indent="-238122" algn="l" defTabSz="309560" rtl="0" latinLnBrk="0">
        <a:lnSpc>
          <a:spcPct val="100000"/>
        </a:lnSpc>
        <a:spcBef>
          <a:spcPts val="600"/>
        </a:spcBef>
        <a:spcAft>
          <a:spcPts val="0"/>
        </a:spcAft>
        <a:buClrTx/>
        <a:buSzPct val="75000"/>
        <a:buFont typeface="Arial" panose="020B0604020202020204" pitchFamily="34" charset="0"/>
        <a:buChar char="‾"/>
        <a:tabLst/>
        <a:defRPr sz="1100" b="0" i="0" u="none" strike="noStrike" cap="none" spc="0" baseline="0">
          <a:ln>
            <a:noFill/>
          </a:ln>
          <a:solidFill>
            <a:schemeClr val="tx1"/>
          </a:solidFill>
          <a:uFillTx/>
          <a:latin typeface="Jost" pitchFamily="2" charset="77"/>
          <a:ea typeface="Jost" pitchFamily="2" charset="77"/>
          <a:cs typeface="Open Sans" panose="020B0604020202020204" charset="0"/>
          <a:sym typeface="Open Sans"/>
        </a:defRPr>
      </a:lvl5pPr>
      <a:lvl6pPr marL="1428734" marR="0" indent="-238122" algn="l" defTabSz="309560"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6pPr>
      <a:lvl7pPr marL="1666857" marR="0" indent="-238122" algn="l" defTabSz="309560"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7pPr>
      <a:lvl8pPr marL="1904980" marR="0" indent="-238122" algn="l" defTabSz="309560"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8pPr>
      <a:lvl9pPr marL="2143102" marR="0" indent="-238122" algn="l" defTabSz="309560"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9pPr>
    </p:bodyStyle>
    <p:otherStyle>
      <a:lvl1pPr marL="0" marR="0" indent="0"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1pPr>
      <a:lvl2pPr marL="0" marR="0" indent="85724"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2pPr>
      <a:lvl3pPr marL="0" marR="0" indent="171448"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3pPr>
      <a:lvl4pPr marL="0" marR="0" indent="257172"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4pPr>
      <a:lvl5pPr marL="0" marR="0" indent="342896"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5pPr>
      <a:lvl6pPr marL="0" marR="0" indent="428621"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6pPr>
      <a:lvl7pPr marL="0" marR="0" indent="514345"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7pPr>
      <a:lvl8pPr marL="0" marR="0" indent="600069"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8pPr>
      <a:lvl9pPr marL="0" marR="0" indent="685792"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548" userDrawn="1">
          <p15:clr>
            <a:srgbClr val="F26B43"/>
          </p15:clr>
        </p15:guide>
        <p15:guide id="4" pos="1096" userDrawn="1">
          <p15:clr>
            <a:srgbClr val="F26B43"/>
          </p15:clr>
        </p15:guide>
        <p15:guide id="5" pos="1645" userDrawn="1">
          <p15:clr>
            <a:srgbClr val="F26B43"/>
          </p15:clr>
        </p15:guide>
        <p15:guide id="6" pos="2193" userDrawn="1">
          <p15:clr>
            <a:srgbClr val="F26B43"/>
          </p15:clr>
        </p15:guide>
        <p15:guide id="7" pos="2743" userDrawn="1">
          <p15:clr>
            <a:srgbClr val="F26B43"/>
          </p15:clr>
        </p15:guide>
        <p15:guide id="8" pos="3291" userDrawn="1">
          <p15:clr>
            <a:srgbClr val="F26B43"/>
          </p15:clr>
        </p15:guide>
        <p15:guide id="9" pos="3840" userDrawn="1">
          <p15:clr>
            <a:srgbClr val="F26B43"/>
          </p15:clr>
        </p15:guide>
        <p15:guide id="10" pos="4388" userDrawn="1">
          <p15:clr>
            <a:srgbClr val="F26B43"/>
          </p15:clr>
        </p15:guide>
        <p15:guide id="11" pos="4936" userDrawn="1">
          <p15:clr>
            <a:srgbClr val="F26B43"/>
          </p15:clr>
        </p15:guide>
        <p15:guide id="12" pos="5485" userDrawn="1">
          <p15:clr>
            <a:srgbClr val="F26B43"/>
          </p15:clr>
        </p15:guide>
        <p15:guide id="13" pos="6033" userDrawn="1">
          <p15:clr>
            <a:srgbClr val="F26B43"/>
          </p15:clr>
        </p15:guide>
        <p15:guide id="14" pos="6592" userDrawn="1">
          <p15:clr>
            <a:srgbClr val="F26B43"/>
          </p15:clr>
        </p15:guide>
        <p15:guide id="15" pos="7131" userDrawn="1">
          <p15:clr>
            <a:srgbClr val="F26B43"/>
          </p15:clr>
        </p15:guide>
        <p15:guide id="16" orient="horz" userDrawn="1">
          <p15:clr>
            <a:srgbClr val="F26B43"/>
          </p15:clr>
        </p15:guide>
        <p15:guide id="17" orient="horz" pos="4320" userDrawn="1">
          <p15:clr>
            <a:srgbClr val="F26B43"/>
          </p15:clr>
        </p15:guide>
        <p15:guide id="18" orient="horz" pos="540" userDrawn="1">
          <p15:clr>
            <a:srgbClr val="F26B43"/>
          </p15:clr>
        </p15:guide>
        <p15:guide id="19" orient="horz" pos="1080" userDrawn="1">
          <p15:clr>
            <a:srgbClr val="F26B43"/>
          </p15:clr>
        </p15:guide>
        <p15:guide id="20" orient="horz" pos="1620" userDrawn="1">
          <p15:clr>
            <a:srgbClr val="F26B43"/>
          </p15:clr>
        </p15:guide>
        <p15:guide id="21" orient="horz" pos="2128" userDrawn="1">
          <p15:clr>
            <a:srgbClr val="F26B43"/>
          </p15:clr>
        </p15:guide>
        <p15:guide id="22" orient="horz" pos="2700" userDrawn="1">
          <p15:clr>
            <a:srgbClr val="F26B43"/>
          </p15:clr>
        </p15:guide>
        <p15:guide id="23" orient="horz" pos="3240" userDrawn="1">
          <p15:clr>
            <a:srgbClr val="F26B43"/>
          </p15:clr>
        </p15:guide>
        <p15:guide id="24" orient="horz" pos="37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Title Placeholder 4"/>
          <p:cNvSpPr>
            <a:spLocks noGrp="1"/>
          </p:cNvSpPr>
          <p:nvPr>
            <p:ph type="title"/>
          </p:nvPr>
        </p:nvSpPr>
        <p:spPr>
          <a:xfrm>
            <a:off x="869952" y="11830"/>
            <a:ext cx="10449981" cy="845421"/>
          </a:xfrm>
          <a:prstGeom prst="rect">
            <a:avLst/>
          </a:prstGeom>
        </p:spPr>
        <p:txBody>
          <a:bodyPr vert="horz" lIns="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869951" y="857252"/>
            <a:ext cx="10449981" cy="5143499"/>
          </a:xfrm>
          <a:prstGeom prst="rect">
            <a:avLst/>
          </a:prstGeom>
        </p:spPr>
        <p:txBody>
          <a:bodyPr vert="horz" lIns="0" tIns="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7">
            <a:extLst>
              <a:ext uri="{FF2B5EF4-FFF2-40B4-BE49-F238E27FC236}">
                <a16:creationId xmlns:a16="http://schemas.microsoft.com/office/drawing/2014/main" id="{F861780F-31C2-4C40-A55C-C002CC28A1D9}"/>
              </a:ext>
            </a:extLst>
          </p:cNvPr>
          <p:cNvSpPr>
            <a:spLocks noGrp="1"/>
          </p:cNvSpPr>
          <p:nvPr>
            <p:ph type="ftr" sz="quarter" idx="3"/>
          </p:nvPr>
        </p:nvSpPr>
        <p:spPr>
          <a:xfrm>
            <a:off x="869949" y="6173937"/>
            <a:ext cx="7386155" cy="674580"/>
          </a:xfrm>
          <a:prstGeom prst="rect">
            <a:avLst/>
          </a:prstGeom>
        </p:spPr>
        <p:txBody>
          <a:bodyPr vert="horz" lIns="0" tIns="45720" rIns="91440" bIns="45720" rtlCol="0" anchor="ctr"/>
          <a:lstStyle>
            <a:lvl1pPr marL="0" marR="0" indent="0" algn="l" defTabSz="609563" rtl="0" eaLnBrk="1" fontAlgn="base" latinLnBrk="0" hangingPunct="1">
              <a:lnSpc>
                <a:spcPct val="100000"/>
              </a:lnSpc>
              <a:spcBef>
                <a:spcPct val="0"/>
              </a:spcBef>
              <a:spcAft>
                <a:spcPct val="0"/>
              </a:spcAft>
              <a:buClrTx/>
              <a:buSzTx/>
              <a:buFontTx/>
              <a:buNone/>
              <a:tabLst/>
              <a:defRPr sz="800" b="0" i="0">
                <a:solidFill>
                  <a:schemeClr val="bg1">
                    <a:lumMod val="50000"/>
                  </a:schemeClr>
                </a:solidFill>
                <a:latin typeface="Jost Medium" pitchFamily="2" charset="77"/>
                <a:ea typeface="Jost Medium" pitchFamily="2" charset="77"/>
              </a:defRPr>
            </a:lvl1pPr>
          </a:lstStyle>
          <a:p>
            <a:pPr>
              <a:defRPr/>
            </a:pPr>
            <a:endParaRPr lang="en-US">
              <a:solidFill>
                <a:srgbClr val="FFFFFF">
                  <a:lumMod val="50000"/>
                </a:srgbClr>
              </a:solidFill>
            </a:endParaRPr>
          </a:p>
        </p:txBody>
      </p:sp>
      <p:sp>
        <p:nvSpPr>
          <p:cNvPr id="4" name="TextBox 3">
            <a:extLst>
              <a:ext uri="{FF2B5EF4-FFF2-40B4-BE49-F238E27FC236}">
                <a16:creationId xmlns:a16="http://schemas.microsoft.com/office/drawing/2014/main" id="{169AE152-B811-CB67-5F4F-1796F558744E}"/>
              </a:ext>
            </a:extLst>
          </p:cNvPr>
          <p:cNvSpPr txBox="1"/>
          <p:nvPr userDrawn="1"/>
        </p:nvSpPr>
        <p:spPr>
          <a:xfrm>
            <a:off x="8538352" y="6312811"/>
            <a:ext cx="2870872" cy="374398"/>
          </a:xfrm>
          <a:prstGeom prst="rect">
            <a:avLst/>
          </a:prstGeom>
          <a:noFill/>
        </p:spPr>
        <p:txBody>
          <a:bodyPr wrap="square" tIns="121920" rtlCol="0">
            <a:spAutoFit/>
          </a:bodyPr>
          <a:lstStyle/>
          <a:p>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r>
              <a:rPr kumimoji="0" lang="en-US" sz="1333" b="0" i="0" u="none" strike="noStrike" kern="1200" cap="none" spc="0" normalizeH="0" baseline="0" noProof="0">
                <a:ln>
                  <a:noFill/>
                </a:ln>
                <a:solidFill>
                  <a:srgbClr val="000000"/>
                </a:solidFill>
                <a:effectLst/>
                <a:uLnTx/>
                <a:uFillTx/>
                <a:latin typeface="Jost SemiBold" pitchFamily="2" charset="77"/>
                <a:ea typeface="Jost SemiBold" pitchFamily="2" charset="77"/>
              </a:rPr>
              <a:t>NCR VOYIX CONFIDENTIAL </a:t>
            </a:r>
            <a:r>
              <a:rPr kumimoji="0" lang="en-US" sz="1333" b="1" i="0" u="none" strike="noStrike" kern="1200" cap="none" spc="0" normalizeH="0" baseline="0" noProof="0">
                <a:ln>
                  <a:noFill/>
                </a:ln>
                <a:solidFill>
                  <a:srgbClr val="000000"/>
                </a:solidFill>
                <a:effectLst/>
                <a:uLnTx/>
                <a:uFillTx/>
                <a:latin typeface="Jost SemiBold" pitchFamily="2" charset="77"/>
                <a:ea typeface="Jost SemiBold" pitchFamily="2" charset="77"/>
              </a:rPr>
              <a:t>| </a:t>
            </a:r>
            <a:fld id="{38637D32-13BC-C74F-BE24-6283C98E5590}" type="slidenum">
              <a:rPr kumimoji="0" lang="en-US" sz="1333" b="1" i="0" u="none" strike="noStrike" kern="1200" cap="none" spc="0" normalizeH="0" baseline="0" noProof="0" smtClean="0">
                <a:ln>
                  <a:noFill/>
                </a:ln>
                <a:solidFill>
                  <a:schemeClr val="accent1"/>
                </a:solidFill>
                <a:effectLst/>
                <a:uLnTx/>
                <a:uFillTx/>
                <a:latin typeface="Jost SemiBold" pitchFamily="2" charset="77"/>
                <a:ea typeface="Jost SemiBold" pitchFamily="2" charset="77"/>
              </a:rPr>
              <a:pPr marL="0" marR="0" lvl="0" indent="0" algn="l" defTabSz="609585" rtl="0" eaLnBrk="1" fontAlgn="base" latinLnBrk="0" hangingPunct="1">
                <a:lnSpc>
                  <a:spcPct val="100000"/>
                </a:lnSpc>
                <a:spcBef>
                  <a:spcPct val="0"/>
                </a:spcBef>
                <a:spcAft>
                  <a:spcPct val="0"/>
                </a:spcAft>
                <a:buClr>
                  <a:srgbClr val="54B948"/>
                </a:buClr>
                <a:buSzTx/>
                <a:buFont typeface="Wingdings" panose="05000000000000000000" pitchFamily="2" charset="2"/>
                <a:buNone/>
                <a:tabLst/>
                <a:defRPr/>
              </a:pPr>
              <a:t>‹#›</a:t>
            </a:fld>
            <a:endParaRPr kumimoji="0" lang="en-US" sz="1333" b="1" i="0" u="none" strike="noStrike" kern="1200" cap="none" spc="0" normalizeH="0" baseline="0" noProof="0">
              <a:ln>
                <a:noFill/>
              </a:ln>
              <a:solidFill>
                <a:schemeClr val="accent1"/>
              </a:solidFill>
              <a:effectLst/>
              <a:uLnTx/>
              <a:uFillTx/>
              <a:latin typeface="Jost SemiBold" pitchFamily="2" charset="77"/>
              <a:ea typeface="Jost SemiBold" pitchFamily="2" charset="77"/>
            </a:endParaRPr>
          </a:p>
        </p:txBody>
      </p:sp>
    </p:spTree>
    <p:extLst>
      <p:ext uri="{BB962C8B-B14F-4D97-AF65-F5344CB8AC3E}">
        <p14:creationId xmlns:p14="http://schemas.microsoft.com/office/powerpoint/2010/main" val="1830177113"/>
      </p:ext>
    </p:extLst>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913" r:id="rId4"/>
    <p:sldLayoutId id="2147484699" r:id="rId5"/>
    <p:sldLayoutId id="2147484979" r:id="rId6"/>
    <p:sldLayoutId id="2147484980" r:id="rId7"/>
    <p:sldLayoutId id="2147484981" r:id="rId8"/>
    <p:sldLayoutId id="2147484700" r:id="rId9"/>
    <p:sldLayoutId id="2147484692" r:id="rId10"/>
    <p:sldLayoutId id="2147484693" r:id="rId11"/>
    <p:sldLayoutId id="2147484694" r:id="rId12"/>
    <p:sldLayoutId id="2147484701" r:id="rId13"/>
    <p:sldLayoutId id="2147484695" r:id="rId14"/>
    <p:sldLayoutId id="2147484696" r:id="rId15"/>
    <p:sldLayoutId id="2147484697" r:id="rId16"/>
    <p:sldLayoutId id="2147484817" r:id="rId17"/>
  </p:sldLayoutIdLst>
  <p:transition spd="med"/>
  <p:hf hdr="0" ftr="0" dt="0"/>
  <p:txStyles>
    <p:titleStyle>
      <a:lvl1pPr marL="0" marR="0" indent="0" algn="l" defTabSz="309560" rtl="0" latinLnBrk="0">
        <a:lnSpc>
          <a:spcPts val="2400"/>
        </a:lnSpc>
        <a:spcBef>
          <a:spcPts val="0"/>
        </a:spcBef>
        <a:spcAft>
          <a:spcPts val="0"/>
        </a:spcAft>
        <a:buClrTx/>
        <a:buSzTx/>
        <a:buFontTx/>
        <a:buNone/>
        <a:tabLst/>
        <a:defRPr sz="2000" b="1" i="0" u="none" strike="noStrike" cap="none" spc="0" baseline="0">
          <a:ln>
            <a:noFill/>
          </a:ln>
          <a:solidFill>
            <a:schemeClr val="tx1"/>
          </a:solidFill>
          <a:uFillTx/>
          <a:latin typeface="Jost SemiBold" pitchFamily="2" charset="77"/>
          <a:ea typeface="Jost SemiBold" pitchFamily="2" charset="77"/>
          <a:cs typeface="Open Sans" panose="020B0604020202020204" charset="0"/>
          <a:sym typeface="Open Sans"/>
        </a:defRPr>
      </a:lvl1pPr>
      <a:lvl2pPr marL="0" marR="0" indent="85724"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2pPr>
      <a:lvl3pPr marL="0" marR="0" indent="171448"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3pPr>
      <a:lvl4pPr marL="0" marR="0" indent="257172"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4pPr>
      <a:lvl5pPr marL="0" marR="0" indent="342896"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5pPr>
      <a:lvl6pPr marL="0" marR="0" indent="428621"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6pPr>
      <a:lvl7pPr marL="0" marR="0" indent="514345"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7pPr>
      <a:lvl8pPr marL="0" marR="0" indent="600069"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8pPr>
      <a:lvl9pPr marL="0" marR="0" indent="685792" algn="ctr" defTabSz="30956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Open Sans"/>
        </a:defRPr>
      </a:lvl9pPr>
    </p:titleStyle>
    <p:bodyStyle>
      <a:lvl1pPr marL="182878" marR="0" indent="-182878" algn="l" defTabSz="309560" rtl="0" latinLnBrk="0">
        <a:lnSpc>
          <a:spcPct val="100000"/>
        </a:lnSpc>
        <a:spcBef>
          <a:spcPts val="600"/>
        </a:spcBef>
        <a:spcAft>
          <a:spcPts val="0"/>
        </a:spcAft>
        <a:buClr>
          <a:schemeClr val="accent1"/>
        </a:buClr>
        <a:buSzPct val="100000"/>
        <a:buFont typeface="Arial" panose="020B0604020202020204" pitchFamily="34" charset="0"/>
        <a:buChar char="•"/>
        <a:tabLst/>
        <a:defRPr sz="1400" b="0" i="0" u="none" strike="noStrike" cap="none" spc="0" baseline="0">
          <a:ln>
            <a:noFill/>
          </a:ln>
          <a:solidFill>
            <a:schemeClr val="tx1"/>
          </a:solidFill>
          <a:uFillTx/>
          <a:latin typeface="Jost Medium" pitchFamily="2" charset="77"/>
          <a:ea typeface="Jost Medium" pitchFamily="2" charset="77"/>
          <a:cs typeface="Open Sans" panose="020B0604020202020204" charset="0"/>
          <a:sym typeface="Open Sans"/>
        </a:defRPr>
      </a:lvl1pPr>
      <a:lvl2pPr marL="365756" marR="0" indent="-182878" algn="l" defTabSz="309560" rtl="0" latinLnBrk="0">
        <a:lnSpc>
          <a:spcPct val="100000"/>
        </a:lnSpc>
        <a:spcBef>
          <a:spcPts val="600"/>
        </a:spcBef>
        <a:spcAft>
          <a:spcPts val="0"/>
        </a:spcAft>
        <a:buClrTx/>
        <a:buSzPct val="75000"/>
        <a:buFont typeface="Arial" panose="020B0604020202020204" pitchFamily="34" charset="0"/>
        <a:buChar char="‾"/>
        <a:tabLst/>
        <a:defRPr sz="1200" b="0" i="0" u="none" strike="noStrike" cap="none" spc="0" baseline="0">
          <a:ln>
            <a:noFill/>
          </a:ln>
          <a:solidFill>
            <a:schemeClr val="tx1"/>
          </a:solidFill>
          <a:uFillTx/>
          <a:latin typeface="Jost Medium" pitchFamily="2" charset="77"/>
          <a:ea typeface="Jost Medium" pitchFamily="2" charset="77"/>
          <a:cs typeface="Open Sans" panose="020B0604020202020204" charset="0"/>
          <a:sym typeface="Open Sans"/>
        </a:defRPr>
      </a:lvl2pPr>
      <a:lvl3pPr marL="548634" marR="0" indent="-182878" algn="l" defTabSz="309560" rtl="0" latinLnBrk="0">
        <a:lnSpc>
          <a:spcPct val="100000"/>
        </a:lnSpc>
        <a:spcBef>
          <a:spcPts val="600"/>
        </a:spcBef>
        <a:spcAft>
          <a:spcPts val="0"/>
        </a:spcAft>
        <a:buClrTx/>
        <a:buSzPct val="75000"/>
        <a:buFont typeface="Arial" panose="020B0604020202020204" pitchFamily="34" charset="0"/>
        <a:buChar char="•"/>
        <a:tabLst/>
        <a:defRPr sz="1100" b="0" i="0" u="none" strike="noStrike" cap="none" spc="0" baseline="0">
          <a:ln>
            <a:noFill/>
          </a:ln>
          <a:solidFill>
            <a:schemeClr val="tx1"/>
          </a:solidFill>
          <a:uFillTx/>
          <a:latin typeface="Jost Medium" pitchFamily="2" charset="77"/>
          <a:ea typeface="Jost Medium" pitchFamily="2" charset="77"/>
          <a:cs typeface="Open Sans" panose="020B0604020202020204" charset="0"/>
          <a:sym typeface="Open Sans"/>
        </a:defRPr>
      </a:lvl3pPr>
      <a:lvl4pPr marL="822952" marR="0" indent="-238122" algn="l" defTabSz="309560" rtl="0" latinLnBrk="0">
        <a:lnSpc>
          <a:spcPct val="100000"/>
        </a:lnSpc>
        <a:spcBef>
          <a:spcPts val="600"/>
        </a:spcBef>
        <a:spcAft>
          <a:spcPts val="0"/>
        </a:spcAft>
        <a:buClrTx/>
        <a:buSzPct val="75000"/>
        <a:buFont typeface="Wingdings" panose="05000000000000000000" pitchFamily="2" charset="2"/>
        <a:buChar char="§"/>
        <a:tabLst/>
        <a:defRPr sz="1100" b="0" i="0" u="none" strike="noStrike" cap="none" spc="0" baseline="0">
          <a:ln>
            <a:noFill/>
          </a:ln>
          <a:solidFill>
            <a:schemeClr val="tx1"/>
          </a:solidFill>
          <a:uFillTx/>
          <a:latin typeface="Jost Medium" pitchFamily="2" charset="77"/>
          <a:ea typeface="Jost Medium" pitchFamily="2" charset="77"/>
          <a:cs typeface="Open Sans" panose="020B0604020202020204" charset="0"/>
          <a:sym typeface="Open Sans"/>
        </a:defRPr>
      </a:lvl4pPr>
      <a:lvl5pPr marL="1097268" marR="0" indent="-238122" algn="l" defTabSz="309560" rtl="0" latinLnBrk="0">
        <a:lnSpc>
          <a:spcPct val="100000"/>
        </a:lnSpc>
        <a:spcBef>
          <a:spcPts val="600"/>
        </a:spcBef>
        <a:spcAft>
          <a:spcPts val="0"/>
        </a:spcAft>
        <a:buClrTx/>
        <a:buSzPct val="75000"/>
        <a:buFont typeface="Arial" panose="020B0604020202020204" pitchFamily="34" charset="0"/>
        <a:buChar char="‾"/>
        <a:tabLst/>
        <a:defRPr sz="1100" b="0" i="0" u="none" strike="noStrike" cap="none" spc="0" baseline="0">
          <a:ln>
            <a:noFill/>
          </a:ln>
          <a:solidFill>
            <a:schemeClr val="tx1"/>
          </a:solidFill>
          <a:uFillTx/>
          <a:latin typeface="Jost Medium" pitchFamily="2" charset="77"/>
          <a:ea typeface="Jost Medium" pitchFamily="2" charset="77"/>
          <a:cs typeface="Open Sans" panose="020B0604020202020204" charset="0"/>
          <a:sym typeface="Open Sans"/>
        </a:defRPr>
      </a:lvl5pPr>
      <a:lvl6pPr marL="1428734" marR="0" indent="-238122" algn="l" defTabSz="309560"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6pPr>
      <a:lvl7pPr marL="1666857" marR="0" indent="-238122" algn="l" defTabSz="309560"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7pPr>
      <a:lvl8pPr marL="1904980" marR="0" indent="-238122" algn="l" defTabSz="309560"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8pPr>
      <a:lvl9pPr marL="2143102" marR="0" indent="-238122" algn="l" defTabSz="309560"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9pPr>
    </p:bodyStyle>
    <p:otherStyle>
      <a:lvl1pPr marL="0" marR="0" indent="0"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1pPr>
      <a:lvl2pPr marL="0" marR="0" indent="85724"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2pPr>
      <a:lvl3pPr marL="0" marR="0" indent="171448"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3pPr>
      <a:lvl4pPr marL="0" marR="0" indent="257172"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4pPr>
      <a:lvl5pPr marL="0" marR="0" indent="342896"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5pPr>
      <a:lvl6pPr marL="0" marR="0" indent="428621"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6pPr>
      <a:lvl7pPr marL="0" marR="0" indent="514345"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7pPr>
      <a:lvl8pPr marL="0" marR="0" indent="600069"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8pPr>
      <a:lvl9pPr marL="0" marR="0" indent="685792" algn="r" defTabSz="309560"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Open San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548" userDrawn="1">
          <p15:clr>
            <a:srgbClr val="F26B43"/>
          </p15:clr>
        </p15:guide>
        <p15:guide id="4" pos="1096" userDrawn="1">
          <p15:clr>
            <a:srgbClr val="F26B43"/>
          </p15:clr>
        </p15:guide>
        <p15:guide id="5" pos="1645" userDrawn="1">
          <p15:clr>
            <a:srgbClr val="F26B43"/>
          </p15:clr>
        </p15:guide>
        <p15:guide id="6" pos="2193" userDrawn="1">
          <p15:clr>
            <a:srgbClr val="F26B43"/>
          </p15:clr>
        </p15:guide>
        <p15:guide id="7" pos="2743" userDrawn="1">
          <p15:clr>
            <a:srgbClr val="F26B43"/>
          </p15:clr>
        </p15:guide>
        <p15:guide id="8" pos="3291" userDrawn="1">
          <p15:clr>
            <a:srgbClr val="F26B43"/>
          </p15:clr>
        </p15:guide>
        <p15:guide id="9" pos="3840" userDrawn="1">
          <p15:clr>
            <a:srgbClr val="F26B43"/>
          </p15:clr>
        </p15:guide>
        <p15:guide id="10" pos="4388" userDrawn="1">
          <p15:clr>
            <a:srgbClr val="F26B43"/>
          </p15:clr>
        </p15:guide>
        <p15:guide id="11" pos="4936" userDrawn="1">
          <p15:clr>
            <a:srgbClr val="F26B43"/>
          </p15:clr>
        </p15:guide>
        <p15:guide id="12" pos="5485" userDrawn="1">
          <p15:clr>
            <a:srgbClr val="F26B43"/>
          </p15:clr>
        </p15:guide>
        <p15:guide id="13" pos="6033" userDrawn="1">
          <p15:clr>
            <a:srgbClr val="F26B43"/>
          </p15:clr>
        </p15:guide>
        <p15:guide id="14" pos="6592" userDrawn="1">
          <p15:clr>
            <a:srgbClr val="F26B43"/>
          </p15:clr>
        </p15:guide>
        <p15:guide id="15" pos="7131" userDrawn="1">
          <p15:clr>
            <a:srgbClr val="F26B43"/>
          </p15:clr>
        </p15:guide>
        <p15:guide id="16" orient="horz" userDrawn="1">
          <p15:clr>
            <a:srgbClr val="F26B43"/>
          </p15:clr>
        </p15:guide>
        <p15:guide id="17" orient="horz" pos="4320" userDrawn="1">
          <p15:clr>
            <a:srgbClr val="F26B43"/>
          </p15:clr>
        </p15:guide>
        <p15:guide id="18" orient="horz" pos="540" userDrawn="1">
          <p15:clr>
            <a:srgbClr val="F26B43"/>
          </p15:clr>
        </p15:guide>
        <p15:guide id="19" orient="horz" pos="1080" userDrawn="1">
          <p15:clr>
            <a:srgbClr val="F26B43"/>
          </p15:clr>
        </p15:guide>
        <p15:guide id="20" orient="horz" pos="1620" userDrawn="1">
          <p15:clr>
            <a:srgbClr val="F26B43"/>
          </p15:clr>
        </p15:guide>
        <p15:guide id="21" orient="horz" pos="2128" userDrawn="1">
          <p15:clr>
            <a:srgbClr val="F26B43"/>
          </p15:clr>
        </p15:guide>
        <p15:guide id="22" orient="horz" pos="2700" userDrawn="1">
          <p15:clr>
            <a:srgbClr val="F26B43"/>
          </p15:clr>
        </p15:guide>
        <p15:guide id="23" orient="horz" pos="3240" userDrawn="1">
          <p15:clr>
            <a:srgbClr val="F26B43"/>
          </p15:clr>
        </p15:guide>
        <p15:guide id="24" orient="horz" pos="37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110.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1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C63C5-BE2D-4DE5-B6BF-9F08139A1F66}"/>
              </a:ext>
            </a:extLst>
          </p:cNvPr>
          <p:cNvSpPr>
            <a:spLocks noGrp="1"/>
          </p:cNvSpPr>
          <p:nvPr>
            <p:ph type="ctrTitle"/>
          </p:nvPr>
        </p:nvSpPr>
        <p:spPr/>
        <p:txBody>
          <a:bodyPr/>
          <a:lstStyle/>
          <a:p>
            <a:r>
              <a:rPr lang="en-US" sz="8000" dirty="0"/>
              <a:t>WELCOME</a:t>
            </a:r>
          </a:p>
        </p:txBody>
      </p:sp>
      <p:sp>
        <p:nvSpPr>
          <p:cNvPr id="3" name="Text Placeholder 2">
            <a:extLst>
              <a:ext uri="{FF2B5EF4-FFF2-40B4-BE49-F238E27FC236}">
                <a16:creationId xmlns:a16="http://schemas.microsoft.com/office/drawing/2014/main" id="{B73E2BCB-79F7-4E8B-B1FA-6600E90993E0}"/>
              </a:ext>
            </a:extLst>
          </p:cNvPr>
          <p:cNvSpPr>
            <a:spLocks noGrp="1"/>
          </p:cNvSpPr>
          <p:nvPr>
            <p:ph type="body" sz="quarter" idx="10"/>
          </p:nvPr>
        </p:nvSpPr>
        <p:spPr/>
        <p:txBody>
          <a:bodyPr vert="horz" wrap="square" lIns="0" tIns="0" rIns="0" bIns="0" rtlCol="0" anchor="t">
            <a:normAutofit/>
          </a:bodyPr>
          <a:lstStyle/>
          <a:p>
            <a:endParaRPr lang="en-US" dirty="0"/>
          </a:p>
        </p:txBody>
      </p:sp>
      <p:sp>
        <p:nvSpPr>
          <p:cNvPr id="4" name="Slide Number Placeholder 3">
            <a:extLst>
              <a:ext uri="{FF2B5EF4-FFF2-40B4-BE49-F238E27FC236}">
                <a16:creationId xmlns:a16="http://schemas.microsoft.com/office/drawing/2014/main" id="{B6971828-31A5-49E2-9C38-EB57A4F5637E}"/>
              </a:ext>
            </a:extLst>
          </p:cNvPr>
          <p:cNvSpPr>
            <a:spLocks noGrp="1"/>
          </p:cNvSpPr>
          <p:nvPr>
            <p:ph type="sldNum" sz="quarter" idx="4"/>
          </p:nvPr>
        </p:nvSpPr>
        <p:spPr/>
        <p:txBody>
          <a:bodyPr/>
          <a:lstStyle/>
          <a:p>
            <a:fld id="{D56C3BBE-A286-8A42-8D1F-96885F6DDE08}" type="slidenum">
              <a:rPr lang="en-US" smtClean="0"/>
              <a:pPr/>
              <a:t>1</a:t>
            </a:fld>
            <a:endParaRPr lang="en-US"/>
          </a:p>
        </p:txBody>
      </p:sp>
      <p:sp>
        <p:nvSpPr>
          <p:cNvPr id="5" name="Footer Placeholder 4">
            <a:extLst>
              <a:ext uri="{FF2B5EF4-FFF2-40B4-BE49-F238E27FC236}">
                <a16:creationId xmlns:a16="http://schemas.microsoft.com/office/drawing/2014/main" id="{F6DD01FE-C1C9-469E-84CC-797A605F6E68}"/>
              </a:ext>
            </a:extLst>
          </p:cNvPr>
          <p:cNvSpPr>
            <a:spLocks noGrp="1"/>
          </p:cNvSpPr>
          <p:nvPr>
            <p:ph type="ftr" sz="quarter" idx="3"/>
          </p:nvPr>
        </p:nvSpPr>
        <p:spPr/>
        <p:txBody>
          <a:bodyPr/>
          <a:lstStyle/>
          <a:p>
            <a:r>
              <a:rPr lang="en-US"/>
              <a:t>NCR VOYIX Confidential</a:t>
            </a:r>
          </a:p>
        </p:txBody>
      </p:sp>
    </p:spTree>
    <p:extLst>
      <p:ext uri="{BB962C8B-B14F-4D97-AF65-F5344CB8AC3E}">
        <p14:creationId xmlns:p14="http://schemas.microsoft.com/office/powerpoint/2010/main" val="3694705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30CE2-56E0-1F8C-D044-C91A273A324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2E0ED5A-90D4-938D-BF44-9C3C0DD84A2A}"/>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Jost Medium"/>
                <a:ea typeface="Jost Medium" pitchFamily="2" charset="77"/>
                <a:cs typeface="+mn-cs"/>
              </a:rPr>
              <a:t>NCR Confidential</a:t>
            </a:r>
          </a:p>
        </p:txBody>
      </p:sp>
      <p:sp>
        <p:nvSpPr>
          <p:cNvPr id="5" name="Slide Number Placeholder 4">
            <a:extLst>
              <a:ext uri="{FF2B5EF4-FFF2-40B4-BE49-F238E27FC236}">
                <a16:creationId xmlns:a16="http://schemas.microsoft.com/office/drawing/2014/main" id="{F6D2F612-1676-5269-41FF-67634E2E0F9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00" b="0" i="0" u="none" strike="noStrike" kern="1200" cap="none" spc="0" normalizeH="0" baseline="0" noProof="0" smtClean="0">
                <a:ln>
                  <a:noFill/>
                </a:ln>
                <a:solidFill>
                  <a:srgbClr val="FFFFFF"/>
                </a:solidFill>
                <a:effectLst/>
                <a:uLnTx/>
                <a:uFillTx/>
                <a:latin typeface="Jos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FFFFFF"/>
              </a:solidFill>
              <a:effectLst/>
              <a:uLnTx/>
              <a:uFillTx/>
              <a:latin typeface="Jost Medium"/>
              <a:ea typeface="+mn-ea"/>
              <a:cs typeface="+mn-cs"/>
            </a:endParaRPr>
          </a:p>
        </p:txBody>
      </p:sp>
      <p:sp>
        <p:nvSpPr>
          <p:cNvPr id="6" name="Title 5">
            <a:extLst>
              <a:ext uri="{FF2B5EF4-FFF2-40B4-BE49-F238E27FC236}">
                <a16:creationId xmlns:a16="http://schemas.microsoft.com/office/drawing/2014/main" id="{A697100E-5150-5CC3-8CD7-6754FAA6539D}"/>
              </a:ext>
            </a:extLst>
          </p:cNvPr>
          <p:cNvSpPr>
            <a:spLocks noGrp="1"/>
          </p:cNvSpPr>
          <p:nvPr>
            <p:ph type="ctrTitle"/>
          </p:nvPr>
        </p:nvSpPr>
        <p:spPr>
          <a:xfrm>
            <a:off x="396657" y="204547"/>
            <a:ext cx="6553201" cy="733525"/>
          </a:xfrm>
        </p:spPr>
        <p:txBody>
          <a:bodyPr/>
          <a:lstStyle/>
          <a:p>
            <a:r>
              <a:rPr lang="en-US" sz="3200" b="1" dirty="0">
                <a:latin typeface="+mj-lt"/>
              </a:rPr>
              <a:t>Power Menu</a:t>
            </a:r>
          </a:p>
        </p:txBody>
      </p:sp>
      <p:sp>
        <p:nvSpPr>
          <p:cNvPr id="7" name="Content Placeholder 6">
            <a:extLst>
              <a:ext uri="{FF2B5EF4-FFF2-40B4-BE49-F238E27FC236}">
                <a16:creationId xmlns:a16="http://schemas.microsoft.com/office/drawing/2014/main" id="{72DD1B46-D93A-0830-646D-3FCFC05F2051}"/>
              </a:ext>
            </a:extLst>
          </p:cNvPr>
          <p:cNvSpPr>
            <a:spLocks noGrp="1"/>
          </p:cNvSpPr>
          <p:nvPr>
            <p:ph type="body" sz="quarter" idx="10"/>
          </p:nvPr>
        </p:nvSpPr>
        <p:spPr>
          <a:xfrm>
            <a:off x="396657" y="1379888"/>
            <a:ext cx="6066773" cy="3004222"/>
          </a:xfrm>
        </p:spPr>
        <p:txBody>
          <a:bodyPr vert="horz" wrap="square" lIns="0" tIns="0" rIns="0" bIns="0" rtlCol="0" anchor="t">
            <a:noAutofit/>
          </a:bodyPr>
          <a:lstStyle/>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Healthcare features</a:t>
            </a:r>
          </a:p>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POS integration</a:t>
            </a:r>
          </a:p>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Migration tool for converting users from Power Menu to Power+ Menu</a:t>
            </a:r>
          </a:p>
        </p:txBody>
      </p:sp>
    </p:spTree>
    <p:extLst>
      <p:ext uri="{BB962C8B-B14F-4D97-AF65-F5344CB8AC3E}">
        <p14:creationId xmlns:p14="http://schemas.microsoft.com/office/powerpoint/2010/main" val="1168760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0225" y="1515938"/>
            <a:ext cx="2194560" cy="1811699"/>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2400"/>
          </a:p>
        </p:txBody>
      </p:sp>
      <p:grpSp>
        <p:nvGrpSpPr>
          <p:cNvPr id="6" name="Group 5"/>
          <p:cNvGrpSpPr/>
          <p:nvPr/>
        </p:nvGrpSpPr>
        <p:grpSpPr>
          <a:xfrm>
            <a:off x="430225" y="3102190"/>
            <a:ext cx="2194560" cy="487680"/>
            <a:chOff x="548" y="1770073"/>
            <a:chExt cx="1656043" cy="340662"/>
          </a:xfrm>
          <a:solidFill>
            <a:srgbClr val="D0951E"/>
          </a:solidFill>
        </p:grpSpPr>
        <p:sp>
          <p:nvSpPr>
            <p:cNvPr id="23" name="Rectangle 22"/>
            <p:cNvSpPr/>
            <p:nvPr/>
          </p:nvSpPr>
          <p:spPr>
            <a:xfrm>
              <a:off x="548" y="1770073"/>
              <a:ext cx="1656043" cy="340662"/>
            </a:xfrm>
            <a:prstGeom prst="rect">
              <a:avLst/>
            </a:prstGeom>
            <a:grp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US" sz="2400"/>
            </a:p>
          </p:txBody>
        </p:sp>
        <p:sp>
          <p:nvSpPr>
            <p:cNvPr id="24" name="Rectangle 23"/>
            <p:cNvSpPr/>
            <p:nvPr/>
          </p:nvSpPr>
          <p:spPr>
            <a:xfrm>
              <a:off x="548" y="1770073"/>
              <a:ext cx="1656043" cy="340662"/>
            </a:xfrm>
            <a:prstGeom prst="rect">
              <a:avLst/>
            </a:prstGeom>
            <a:solidFill>
              <a:schemeClr val="tx2"/>
            </a:solid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40640" tIns="40640" rIns="40640" bIns="40640" numCol="1" spcCol="1270" anchor="ctr" anchorCtr="0">
              <a:noAutofit/>
            </a:bodyPr>
            <a:lstStyle/>
            <a:p>
              <a:pPr algn="ctr" defTabSz="711182">
                <a:lnSpc>
                  <a:spcPct val="90000"/>
                </a:lnSpc>
                <a:spcBef>
                  <a:spcPct val="0"/>
                </a:spcBef>
                <a:spcAft>
                  <a:spcPct val="35000"/>
                </a:spcAft>
              </a:pPr>
              <a:r>
                <a:rPr lang="en-US" sz="1600" b="1" dirty="0">
                  <a:solidFill>
                    <a:schemeClr val="bg1"/>
                  </a:solidFill>
                </a:rPr>
                <a:t>Receiving</a:t>
              </a:r>
            </a:p>
          </p:txBody>
        </p:sp>
      </p:grpSp>
      <p:sp>
        <p:nvSpPr>
          <p:cNvPr id="7" name="Rectangle 6"/>
          <p:cNvSpPr/>
          <p:nvPr/>
        </p:nvSpPr>
        <p:spPr>
          <a:xfrm>
            <a:off x="2780372" y="1515938"/>
            <a:ext cx="2194560" cy="1811699"/>
          </a:xfrm>
          <a:prstGeom prst="rect">
            <a:avLst/>
          </a:prstGeom>
          <a:blipFill>
            <a:blip r:embed="rId3" cstate="screen">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2400"/>
          </a:p>
        </p:txBody>
      </p:sp>
      <p:grpSp>
        <p:nvGrpSpPr>
          <p:cNvPr id="8" name="Group 7"/>
          <p:cNvGrpSpPr/>
          <p:nvPr/>
        </p:nvGrpSpPr>
        <p:grpSpPr>
          <a:xfrm>
            <a:off x="2780372" y="3102190"/>
            <a:ext cx="2194560" cy="487680"/>
            <a:chOff x="1825504" y="1770073"/>
            <a:chExt cx="1656043" cy="340662"/>
          </a:xfrm>
          <a:solidFill>
            <a:srgbClr val="D0951E"/>
          </a:solidFill>
        </p:grpSpPr>
        <p:sp>
          <p:nvSpPr>
            <p:cNvPr id="21" name="Rectangle 20"/>
            <p:cNvSpPr/>
            <p:nvPr/>
          </p:nvSpPr>
          <p:spPr>
            <a:xfrm>
              <a:off x="1825504" y="1770073"/>
              <a:ext cx="1656043" cy="340662"/>
            </a:xfrm>
            <a:prstGeom prst="rect">
              <a:avLst/>
            </a:prstGeom>
            <a:grp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US" sz="2400"/>
            </a:p>
          </p:txBody>
        </p:sp>
        <p:sp>
          <p:nvSpPr>
            <p:cNvPr id="22" name="Rectangle 21"/>
            <p:cNvSpPr/>
            <p:nvPr/>
          </p:nvSpPr>
          <p:spPr>
            <a:xfrm>
              <a:off x="1825504" y="1770073"/>
              <a:ext cx="1656043" cy="340662"/>
            </a:xfrm>
            <a:prstGeom prst="rect">
              <a:avLst/>
            </a:prstGeom>
            <a:solidFill>
              <a:schemeClr val="tx2"/>
            </a:solid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40640" tIns="40640" rIns="40640" bIns="40640" numCol="1" spcCol="1270" anchor="ctr" anchorCtr="0">
              <a:noAutofit/>
            </a:bodyPr>
            <a:lstStyle/>
            <a:p>
              <a:pPr algn="ctr" defTabSz="711182">
                <a:lnSpc>
                  <a:spcPct val="90000"/>
                </a:lnSpc>
                <a:spcBef>
                  <a:spcPct val="0"/>
                </a:spcBef>
                <a:spcAft>
                  <a:spcPct val="35000"/>
                </a:spcAft>
              </a:pPr>
              <a:r>
                <a:rPr lang="en-US" sz="1600" b="1" dirty="0">
                  <a:solidFill>
                    <a:schemeClr val="bg1"/>
                  </a:solidFill>
                </a:rPr>
                <a:t>Put-away</a:t>
              </a:r>
            </a:p>
          </p:txBody>
        </p:sp>
      </p:grpSp>
      <p:sp>
        <p:nvSpPr>
          <p:cNvPr id="9" name="Rectangle 8"/>
          <p:cNvSpPr/>
          <p:nvPr/>
        </p:nvSpPr>
        <p:spPr>
          <a:xfrm>
            <a:off x="5130519" y="1515938"/>
            <a:ext cx="2194560" cy="1811699"/>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2400" dirty="0"/>
          </a:p>
        </p:txBody>
      </p:sp>
      <p:grpSp>
        <p:nvGrpSpPr>
          <p:cNvPr id="10" name="Group 9"/>
          <p:cNvGrpSpPr/>
          <p:nvPr/>
        </p:nvGrpSpPr>
        <p:grpSpPr>
          <a:xfrm>
            <a:off x="5132016" y="3102190"/>
            <a:ext cx="2194560" cy="487680"/>
            <a:chOff x="3650460" y="1770073"/>
            <a:chExt cx="1656043" cy="340662"/>
          </a:xfrm>
          <a:solidFill>
            <a:srgbClr val="D0951E"/>
          </a:solidFill>
        </p:grpSpPr>
        <p:sp>
          <p:nvSpPr>
            <p:cNvPr id="19" name="Rectangle 18"/>
            <p:cNvSpPr/>
            <p:nvPr/>
          </p:nvSpPr>
          <p:spPr>
            <a:xfrm>
              <a:off x="3650460" y="1770073"/>
              <a:ext cx="1656043" cy="340662"/>
            </a:xfrm>
            <a:prstGeom prst="rect">
              <a:avLst/>
            </a:prstGeom>
            <a:grp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US" sz="2400"/>
            </a:p>
          </p:txBody>
        </p:sp>
        <p:sp>
          <p:nvSpPr>
            <p:cNvPr id="20" name="Rectangle 19"/>
            <p:cNvSpPr/>
            <p:nvPr/>
          </p:nvSpPr>
          <p:spPr>
            <a:xfrm>
              <a:off x="3650460" y="1770073"/>
              <a:ext cx="1656043" cy="340662"/>
            </a:xfrm>
            <a:prstGeom prst="rect">
              <a:avLst/>
            </a:prstGeom>
            <a:solidFill>
              <a:schemeClr val="tx2"/>
            </a:solid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40640" tIns="40640" rIns="40640" bIns="40640" numCol="1" spcCol="1270" anchor="ctr" anchorCtr="0">
              <a:noAutofit/>
            </a:bodyPr>
            <a:lstStyle/>
            <a:p>
              <a:pPr algn="ctr" defTabSz="711182">
                <a:lnSpc>
                  <a:spcPct val="90000"/>
                </a:lnSpc>
                <a:spcBef>
                  <a:spcPct val="0"/>
                </a:spcBef>
                <a:spcAft>
                  <a:spcPct val="35000"/>
                </a:spcAft>
              </a:pPr>
              <a:r>
                <a:rPr lang="en-US" sz="1600" b="1" dirty="0">
                  <a:solidFill>
                    <a:schemeClr val="bg1"/>
                  </a:solidFill>
                </a:rPr>
                <a:t>Inventory Management</a:t>
              </a:r>
            </a:p>
          </p:txBody>
        </p:sp>
      </p:grpSp>
      <p:sp>
        <p:nvSpPr>
          <p:cNvPr id="11" name="Rectangle 10"/>
          <p:cNvSpPr/>
          <p:nvPr/>
        </p:nvSpPr>
        <p:spPr>
          <a:xfrm>
            <a:off x="7476988" y="1515938"/>
            <a:ext cx="2194560" cy="1811699"/>
          </a:xfrm>
          <a:prstGeom prst="rect">
            <a:avLst/>
          </a:prstGeom>
          <a:blipFill>
            <a:blip r:embed="rId5" cstate="screen">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2400"/>
          </a:p>
        </p:txBody>
      </p:sp>
      <p:grpSp>
        <p:nvGrpSpPr>
          <p:cNvPr id="12" name="Group 11"/>
          <p:cNvGrpSpPr/>
          <p:nvPr/>
        </p:nvGrpSpPr>
        <p:grpSpPr>
          <a:xfrm>
            <a:off x="7476988" y="3105238"/>
            <a:ext cx="2194560" cy="484632"/>
            <a:chOff x="5475415" y="1770073"/>
            <a:chExt cx="1656043" cy="340662"/>
          </a:xfrm>
          <a:solidFill>
            <a:schemeClr val="tx2"/>
          </a:solidFill>
        </p:grpSpPr>
        <p:sp>
          <p:nvSpPr>
            <p:cNvPr id="17" name="Rectangle 16"/>
            <p:cNvSpPr/>
            <p:nvPr/>
          </p:nvSpPr>
          <p:spPr>
            <a:xfrm>
              <a:off x="5475415" y="1770073"/>
              <a:ext cx="1656043" cy="340662"/>
            </a:xfrm>
            <a:prstGeom prst="rect">
              <a:avLst/>
            </a:prstGeom>
            <a:grp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US" sz="2400"/>
            </a:p>
          </p:txBody>
        </p:sp>
        <p:sp>
          <p:nvSpPr>
            <p:cNvPr id="18" name="Rectangle 17"/>
            <p:cNvSpPr/>
            <p:nvPr/>
          </p:nvSpPr>
          <p:spPr>
            <a:xfrm>
              <a:off x="5475415" y="1770073"/>
              <a:ext cx="1656043" cy="340662"/>
            </a:xfrm>
            <a:prstGeom prst="rect">
              <a:avLst/>
            </a:prstGeom>
            <a:grp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40640" tIns="40640" rIns="40640" bIns="40640" numCol="1" spcCol="1270" anchor="ctr" anchorCtr="0">
              <a:noAutofit/>
            </a:bodyPr>
            <a:lstStyle/>
            <a:p>
              <a:pPr algn="ctr" defTabSz="711182">
                <a:lnSpc>
                  <a:spcPct val="90000"/>
                </a:lnSpc>
                <a:spcBef>
                  <a:spcPct val="0"/>
                </a:spcBef>
                <a:spcAft>
                  <a:spcPct val="35000"/>
                </a:spcAft>
              </a:pPr>
              <a:r>
                <a:rPr lang="en-US" sz="1600" b="1" dirty="0">
                  <a:solidFill>
                    <a:schemeClr val="bg1"/>
                  </a:solidFill>
                </a:rPr>
                <a:t>Picking</a:t>
              </a:r>
            </a:p>
          </p:txBody>
        </p:sp>
      </p:grpSp>
      <p:sp>
        <p:nvSpPr>
          <p:cNvPr id="13" name="Rectangle 12"/>
          <p:cNvSpPr/>
          <p:nvPr/>
        </p:nvSpPr>
        <p:spPr>
          <a:xfrm>
            <a:off x="9830811" y="1515938"/>
            <a:ext cx="2194560" cy="1811699"/>
          </a:xfrm>
          <a:prstGeom prst="rect">
            <a:avLst/>
          </a:prstGeom>
          <a:blipFill>
            <a:blip r:embed="rId6" cstate="screen">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2400"/>
          </a:p>
        </p:txBody>
      </p:sp>
      <p:grpSp>
        <p:nvGrpSpPr>
          <p:cNvPr id="14" name="Group 13"/>
          <p:cNvGrpSpPr/>
          <p:nvPr/>
        </p:nvGrpSpPr>
        <p:grpSpPr>
          <a:xfrm>
            <a:off x="9830811" y="3102190"/>
            <a:ext cx="2194560" cy="487680"/>
            <a:chOff x="7300371" y="1770073"/>
            <a:chExt cx="1656043" cy="340662"/>
          </a:xfrm>
          <a:solidFill>
            <a:srgbClr val="D0951E"/>
          </a:solidFill>
        </p:grpSpPr>
        <p:sp>
          <p:nvSpPr>
            <p:cNvPr id="15" name="Rectangle 14"/>
            <p:cNvSpPr/>
            <p:nvPr/>
          </p:nvSpPr>
          <p:spPr>
            <a:xfrm>
              <a:off x="7300371" y="1770073"/>
              <a:ext cx="1656043" cy="340662"/>
            </a:xfrm>
            <a:prstGeom prst="rect">
              <a:avLst/>
            </a:prstGeom>
            <a:grp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US" sz="2400"/>
            </a:p>
          </p:txBody>
        </p:sp>
        <p:sp>
          <p:nvSpPr>
            <p:cNvPr id="16" name="Rectangle 15"/>
            <p:cNvSpPr/>
            <p:nvPr/>
          </p:nvSpPr>
          <p:spPr>
            <a:xfrm>
              <a:off x="7300371" y="1770073"/>
              <a:ext cx="1656043" cy="340662"/>
            </a:xfrm>
            <a:prstGeom prst="rect">
              <a:avLst/>
            </a:prstGeom>
            <a:solidFill>
              <a:schemeClr val="tx2"/>
            </a:solid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40640" tIns="40640" rIns="40640" bIns="40640" numCol="1" spcCol="1270" anchor="ctr" anchorCtr="0">
              <a:noAutofit/>
            </a:bodyPr>
            <a:lstStyle/>
            <a:p>
              <a:pPr algn="ctr" defTabSz="711182">
                <a:lnSpc>
                  <a:spcPct val="90000"/>
                </a:lnSpc>
                <a:spcBef>
                  <a:spcPct val="0"/>
                </a:spcBef>
                <a:spcAft>
                  <a:spcPct val="35000"/>
                </a:spcAft>
              </a:pPr>
              <a:r>
                <a:rPr lang="en-US" sz="1600" b="1" dirty="0">
                  <a:solidFill>
                    <a:schemeClr val="bg1"/>
                  </a:solidFill>
                </a:rPr>
                <a:t>Truck Building &amp; Shipping</a:t>
              </a:r>
            </a:p>
          </p:txBody>
        </p:sp>
      </p:grpSp>
      <p:sp>
        <p:nvSpPr>
          <p:cNvPr id="25" name="TextBox 24"/>
          <p:cNvSpPr txBox="1"/>
          <p:nvPr/>
        </p:nvSpPr>
        <p:spPr>
          <a:xfrm>
            <a:off x="440504" y="3485053"/>
            <a:ext cx="2079176" cy="3092385"/>
          </a:xfrm>
          <a:prstGeom prst="rect">
            <a:avLst/>
          </a:prstGeom>
          <a:noFill/>
          <a:ln>
            <a:noFill/>
          </a:ln>
        </p:spPr>
        <p:txBody>
          <a:bodyPr wrap="square" lIns="121920" tIns="121920" rIns="60960" rtlCol="0">
            <a:spAutoFit/>
          </a:bodyPr>
          <a:lstStyle>
            <a:defPPr>
              <a:defRPr lang="en-US"/>
            </a:defPPr>
            <a:lvl1pPr>
              <a:defRPr sz="1200">
                <a:cs typeface="Arial" pitchFamily="34" charset="0"/>
              </a:defRPr>
            </a:lvl1pPr>
          </a:lstStyle>
          <a:p>
            <a:pPr marL="228594" indent="-228594">
              <a:spcAft>
                <a:spcPts val="600"/>
              </a:spcAft>
              <a:buFont typeface="Arial" panose="020B0604020202020204" pitchFamily="34" charset="0"/>
              <a:buChar char="•"/>
            </a:pPr>
            <a:r>
              <a:rPr lang="en-US" sz="1333" dirty="0">
                <a:solidFill>
                  <a:schemeClr val="accent1"/>
                </a:solidFill>
              </a:rPr>
              <a:t>RF Receiving Labels On Demand.</a:t>
            </a:r>
          </a:p>
          <a:p>
            <a:pPr marL="228594" indent="-228594">
              <a:spcAft>
                <a:spcPts val="600"/>
              </a:spcAft>
              <a:buFont typeface="Arial" panose="020B0604020202020204" pitchFamily="34" charset="0"/>
              <a:buChar char="•"/>
            </a:pPr>
            <a:r>
              <a:rPr lang="en-US" sz="1333" dirty="0">
                <a:solidFill>
                  <a:schemeClr val="accent1"/>
                </a:solidFill>
              </a:rPr>
              <a:t>HACCP – Entry / Reporting</a:t>
            </a:r>
          </a:p>
          <a:p>
            <a:pPr marL="228594" indent="-228594">
              <a:spcAft>
                <a:spcPts val="600"/>
              </a:spcAft>
              <a:buFont typeface="Arial" panose="020B0604020202020204" pitchFamily="34" charset="0"/>
              <a:buChar char="•"/>
            </a:pPr>
            <a:r>
              <a:rPr lang="en-US" sz="1333" dirty="0">
                <a:solidFill>
                  <a:schemeClr val="accent1"/>
                </a:solidFill>
              </a:rPr>
              <a:t>Item / Pallet Receiving</a:t>
            </a:r>
          </a:p>
          <a:p>
            <a:pPr marL="228594" indent="-228594">
              <a:spcAft>
                <a:spcPts val="600"/>
              </a:spcAft>
              <a:buFont typeface="Arial" panose="020B0604020202020204" pitchFamily="34" charset="0"/>
              <a:buChar char="•"/>
            </a:pPr>
            <a:r>
              <a:rPr lang="en-US" sz="1333" dirty="0">
                <a:solidFill>
                  <a:schemeClr val="accent1"/>
                </a:solidFill>
              </a:rPr>
              <a:t>Improved Receiving Screen</a:t>
            </a:r>
          </a:p>
          <a:p>
            <a:pPr marL="228594" indent="-228594">
              <a:spcAft>
                <a:spcPts val="600"/>
              </a:spcAft>
              <a:buFont typeface="Arial" panose="020B0604020202020204" pitchFamily="34" charset="0"/>
              <a:buChar char="•"/>
            </a:pPr>
            <a:r>
              <a:rPr lang="en-US" sz="1333" dirty="0">
                <a:solidFill>
                  <a:schemeClr val="accent1"/>
                </a:solidFill>
              </a:rPr>
              <a:t>Unslotted Items Expected Quantities </a:t>
            </a:r>
          </a:p>
          <a:p>
            <a:pPr marL="228594" indent="-228594">
              <a:spcAft>
                <a:spcPts val="600"/>
              </a:spcAft>
              <a:buFont typeface="Arial" panose="020B0604020202020204" pitchFamily="34" charset="0"/>
              <a:buChar char="•"/>
            </a:pPr>
            <a:r>
              <a:rPr lang="en-US" sz="1333" dirty="0">
                <a:solidFill>
                  <a:schemeClr val="accent1"/>
                </a:solidFill>
              </a:rPr>
              <a:t>On demand OSD / Notes</a:t>
            </a:r>
          </a:p>
          <a:p>
            <a:pPr marL="228594" indent="-228594">
              <a:buFont typeface="Arial" panose="020B0604020202020204" pitchFamily="34" charset="0"/>
              <a:buChar char="•"/>
            </a:pPr>
            <a:endParaRPr lang="en-US" sz="1333" dirty="0">
              <a:solidFill>
                <a:schemeClr val="accent1"/>
              </a:solidFill>
            </a:endParaRPr>
          </a:p>
        </p:txBody>
      </p:sp>
      <p:sp>
        <p:nvSpPr>
          <p:cNvPr id="26" name="TextBox 25"/>
          <p:cNvSpPr txBox="1"/>
          <p:nvPr/>
        </p:nvSpPr>
        <p:spPr>
          <a:xfrm>
            <a:off x="2797732" y="3485053"/>
            <a:ext cx="2177200" cy="1553887"/>
          </a:xfrm>
          <a:prstGeom prst="rect">
            <a:avLst/>
          </a:prstGeom>
          <a:noFill/>
          <a:ln>
            <a:noFill/>
          </a:ln>
        </p:spPr>
        <p:txBody>
          <a:bodyPr wrap="square" lIns="121920" tIns="121920" rIns="60960" rtlCol="0">
            <a:spAutoFit/>
          </a:bodyPr>
          <a:lstStyle>
            <a:defPPr>
              <a:defRPr lang="en-US"/>
            </a:defPPr>
            <a:lvl1pPr>
              <a:defRPr sz="1200">
                <a:cs typeface="Arial" pitchFamily="34" charset="0"/>
              </a:defRPr>
            </a:lvl1pPr>
          </a:lstStyle>
          <a:p>
            <a:pPr marL="228594" indent="-228594">
              <a:spcAft>
                <a:spcPts val="600"/>
              </a:spcAft>
              <a:buFont typeface="Arial" panose="020B0604020202020204" pitchFamily="34" charset="0"/>
              <a:buChar char="•"/>
            </a:pPr>
            <a:r>
              <a:rPr lang="en-US" sz="1333" dirty="0">
                <a:solidFill>
                  <a:schemeClr val="accent1"/>
                </a:solidFill>
              </a:rPr>
              <a:t>Improved Forklift Menus </a:t>
            </a:r>
          </a:p>
          <a:p>
            <a:pPr marL="228594" indent="-228594">
              <a:spcAft>
                <a:spcPts val="600"/>
              </a:spcAft>
              <a:buFont typeface="Arial" panose="020B0604020202020204" pitchFamily="34" charset="0"/>
              <a:buChar char="•"/>
            </a:pPr>
            <a:r>
              <a:rPr lang="en-US" sz="1333" dirty="0">
                <a:solidFill>
                  <a:schemeClr val="accent1"/>
                </a:solidFill>
              </a:rPr>
              <a:t>Real-time destinations based on defined variables and needs</a:t>
            </a:r>
          </a:p>
          <a:p>
            <a:pPr marL="228594" indent="-228594">
              <a:spcAft>
                <a:spcPts val="600"/>
              </a:spcAft>
              <a:buFont typeface="Arial" panose="020B0604020202020204" pitchFamily="34" charset="0"/>
              <a:buChar char="•"/>
            </a:pPr>
            <a:r>
              <a:rPr lang="en-US" sz="1333" dirty="0">
                <a:solidFill>
                  <a:schemeClr val="accent1"/>
                </a:solidFill>
              </a:rPr>
              <a:t>Temp Control / Locks soft or hard warning. </a:t>
            </a:r>
          </a:p>
        </p:txBody>
      </p:sp>
      <p:sp>
        <p:nvSpPr>
          <p:cNvPr id="27" name="TextBox 26"/>
          <p:cNvSpPr txBox="1"/>
          <p:nvPr/>
        </p:nvSpPr>
        <p:spPr>
          <a:xfrm>
            <a:off x="5147879" y="3485053"/>
            <a:ext cx="2072495" cy="3605154"/>
          </a:xfrm>
          <a:prstGeom prst="rect">
            <a:avLst/>
          </a:prstGeom>
          <a:noFill/>
          <a:ln>
            <a:noFill/>
          </a:ln>
        </p:spPr>
        <p:txBody>
          <a:bodyPr wrap="square" lIns="121920" tIns="121920" rIns="60960" rtlCol="0">
            <a:spAutoFit/>
          </a:bodyPr>
          <a:lstStyle>
            <a:defPPr>
              <a:defRPr lang="en-US"/>
            </a:defPPr>
            <a:lvl1pPr>
              <a:defRPr sz="1200">
                <a:cs typeface="Arial" pitchFamily="34" charset="0"/>
              </a:defRPr>
            </a:lvl1pPr>
          </a:lstStyle>
          <a:p>
            <a:pPr marL="228594" indent="-228594">
              <a:spcAft>
                <a:spcPts val="400"/>
              </a:spcAft>
              <a:buFont typeface="Arial" panose="020B0604020202020204" pitchFamily="34" charset="0"/>
              <a:buChar char="•"/>
            </a:pPr>
            <a:r>
              <a:rPr lang="en-US" sz="1333" dirty="0">
                <a:solidFill>
                  <a:schemeClr val="accent1"/>
                </a:solidFill>
              </a:rPr>
              <a:t>Cycle count recounts now include all pallets.</a:t>
            </a:r>
          </a:p>
          <a:p>
            <a:pPr marL="228594" indent="-228594">
              <a:spcAft>
                <a:spcPts val="400"/>
              </a:spcAft>
              <a:buFont typeface="Arial" panose="020B0604020202020204" pitchFamily="34" charset="0"/>
              <a:buChar char="•"/>
            </a:pPr>
            <a:r>
              <a:rPr lang="en-US" sz="1333" dirty="0">
                <a:solidFill>
                  <a:schemeClr val="accent1"/>
                </a:solidFill>
              </a:rPr>
              <a:t>View cycle counts item's variance / Ability to adjust</a:t>
            </a:r>
          </a:p>
          <a:p>
            <a:pPr marL="228594" indent="-228594">
              <a:spcAft>
                <a:spcPts val="400"/>
              </a:spcAft>
              <a:buFont typeface="Arial" panose="020B0604020202020204" pitchFamily="34" charset="0"/>
              <a:buChar char="•"/>
            </a:pPr>
            <a:r>
              <a:rPr lang="en-US" sz="1333" dirty="0">
                <a:solidFill>
                  <a:schemeClr val="accent1"/>
                </a:solidFill>
              </a:rPr>
              <a:t>Negative slot report by detail or summary</a:t>
            </a:r>
          </a:p>
          <a:p>
            <a:pPr marL="228594" indent="-228594">
              <a:spcAft>
                <a:spcPts val="400"/>
              </a:spcAft>
              <a:buFont typeface="Arial" panose="020B0604020202020204" pitchFamily="34" charset="0"/>
              <a:buChar char="•"/>
            </a:pPr>
            <a:r>
              <a:rPr lang="en-US" sz="1333" dirty="0">
                <a:solidFill>
                  <a:schemeClr val="accent1"/>
                </a:solidFill>
              </a:rPr>
              <a:t>Counts sheets for Pallets on Hold</a:t>
            </a:r>
          </a:p>
          <a:p>
            <a:pPr marL="228594" indent="-228594">
              <a:spcAft>
                <a:spcPts val="400"/>
              </a:spcAft>
              <a:buFont typeface="Arial" panose="020B0604020202020204" pitchFamily="34" charset="0"/>
              <a:buChar char="•"/>
            </a:pPr>
            <a:r>
              <a:rPr lang="en-US" sz="1333" dirty="0">
                <a:solidFill>
                  <a:schemeClr val="accent1"/>
                </a:solidFill>
              </a:rPr>
              <a:t>Adjust Cycle Count reason codes.</a:t>
            </a:r>
          </a:p>
          <a:p>
            <a:pPr marL="228594" indent="-228594">
              <a:spcAft>
                <a:spcPts val="400"/>
              </a:spcAft>
              <a:buFont typeface="Arial" panose="020B0604020202020204" pitchFamily="34" charset="0"/>
              <a:buChar char="•"/>
            </a:pPr>
            <a:r>
              <a:rPr lang="en-US" sz="1333" dirty="0">
                <a:solidFill>
                  <a:schemeClr val="accent1"/>
                </a:solidFill>
              </a:rPr>
              <a:t>Adjust Pick Slots with RF Access</a:t>
            </a:r>
          </a:p>
          <a:p>
            <a:pPr marL="228594" indent="-228594">
              <a:spcAft>
                <a:spcPts val="400"/>
              </a:spcAft>
              <a:buFont typeface="Arial" panose="020B0604020202020204" pitchFamily="34" charset="0"/>
              <a:buChar char="•"/>
            </a:pPr>
            <a:r>
              <a:rPr lang="en-US" sz="1333" dirty="0">
                <a:solidFill>
                  <a:schemeClr val="accent1"/>
                </a:solidFill>
              </a:rPr>
              <a:t>RF Counts Sheets</a:t>
            </a:r>
          </a:p>
          <a:p>
            <a:pPr marL="228594" indent="-228594">
              <a:buFont typeface="Arial" panose="020B0604020202020204" pitchFamily="34" charset="0"/>
              <a:buChar char="•"/>
            </a:pPr>
            <a:endParaRPr lang="en-US" sz="1333" dirty="0">
              <a:solidFill>
                <a:schemeClr val="accent1"/>
              </a:solidFill>
            </a:endParaRPr>
          </a:p>
        </p:txBody>
      </p:sp>
      <p:sp>
        <p:nvSpPr>
          <p:cNvPr id="28" name="TextBox 27"/>
          <p:cNvSpPr txBox="1"/>
          <p:nvPr/>
        </p:nvSpPr>
        <p:spPr>
          <a:xfrm>
            <a:off x="7498026" y="3485053"/>
            <a:ext cx="2177199" cy="2733377"/>
          </a:xfrm>
          <a:prstGeom prst="rect">
            <a:avLst/>
          </a:prstGeom>
          <a:noFill/>
          <a:ln>
            <a:noFill/>
          </a:ln>
        </p:spPr>
        <p:txBody>
          <a:bodyPr wrap="square" lIns="121920" tIns="121920" rIns="60960" rtlCol="0">
            <a:spAutoFit/>
          </a:bodyPr>
          <a:lstStyle>
            <a:defPPr>
              <a:defRPr lang="en-US"/>
            </a:defPPr>
            <a:lvl1pPr>
              <a:defRPr sz="1200">
                <a:cs typeface="Arial" pitchFamily="34" charset="0"/>
              </a:defRPr>
            </a:lvl1pPr>
          </a:lstStyle>
          <a:p>
            <a:pPr marL="228594" indent="-228594">
              <a:spcAft>
                <a:spcPts val="600"/>
              </a:spcAft>
              <a:buFont typeface="Arial" panose="020B0604020202020204" pitchFamily="34" charset="0"/>
              <a:buChar char="•"/>
            </a:pPr>
            <a:r>
              <a:rPr lang="en-US" sz="1333" dirty="0">
                <a:solidFill>
                  <a:schemeClr val="accent1"/>
                </a:solidFill>
              </a:rPr>
              <a:t>New Voice task through Dev Kit. </a:t>
            </a:r>
            <a:br>
              <a:rPr lang="en-US" sz="1333" dirty="0">
                <a:solidFill>
                  <a:schemeClr val="accent1"/>
                </a:solidFill>
              </a:rPr>
            </a:br>
            <a:r>
              <a:rPr lang="en-US" sz="1333" dirty="0">
                <a:solidFill>
                  <a:schemeClr val="accent1"/>
                </a:solidFill>
              </a:rPr>
              <a:t>and pick methods</a:t>
            </a:r>
          </a:p>
          <a:p>
            <a:pPr marL="228594" indent="-228594">
              <a:spcAft>
                <a:spcPts val="600"/>
              </a:spcAft>
              <a:buFont typeface="Arial" panose="020B0604020202020204" pitchFamily="34" charset="0"/>
              <a:buChar char="•"/>
            </a:pPr>
            <a:r>
              <a:rPr lang="en-US" sz="1333" dirty="0">
                <a:solidFill>
                  <a:schemeClr val="accent1"/>
                </a:solidFill>
              </a:rPr>
              <a:t>Containerization, value-add processing and kitting</a:t>
            </a:r>
          </a:p>
          <a:p>
            <a:pPr marL="228594" indent="-228594">
              <a:spcAft>
                <a:spcPts val="600"/>
              </a:spcAft>
              <a:buFont typeface="Arial" panose="020B0604020202020204" pitchFamily="34" charset="0"/>
              <a:buChar char="•"/>
            </a:pPr>
            <a:r>
              <a:rPr lang="en-US" sz="1333" dirty="0">
                <a:solidFill>
                  <a:schemeClr val="accent1"/>
                </a:solidFill>
              </a:rPr>
              <a:t>Ability to manually assign a selector to a UOW.</a:t>
            </a:r>
          </a:p>
          <a:p>
            <a:pPr marL="228594" indent="-228594">
              <a:spcAft>
                <a:spcPts val="600"/>
              </a:spcAft>
              <a:buFont typeface="Arial" panose="020B0604020202020204" pitchFamily="34" charset="0"/>
              <a:buChar char="•"/>
            </a:pPr>
            <a:r>
              <a:rPr lang="en-US" sz="1333" dirty="0">
                <a:solidFill>
                  <a:schemeClr val="accent1"/>
                </a:solidFill>
              </a:rPr>
              <a:t>Selector Types / Customer Types </a:t>
            </a:r>
          </a:p>
          <a:p>
            <a:pPr marL="228594" indent="-228594">
              <a:buFont typeface="Arial" panose="020B0604020202020204" pitchFamily="34" charset="0"/>
              <a:buChar char="•"/>
            </a:pPr>
            <a:endParaRPr lang="en-US" sz="1333" dirty="0">
              <a:solidFill>
                <a:schemeClr val="accent1"/>
              </a:solidFill>
            </a:endParaRPr>
          </a:p>
        </p:txBody>
      </p:sp>
      <p:sp>
        <p:nvSpPr>
          <p:cNvPr id="29" name="TextBox 28"/>
          <p:cNvSpPr txBox="1"/>
          <p:nvPr/>
        </p:nvSpPr>
        <p:spPr>
          <a:xfrm>
            <a:off x="9848171" y="3485053"/>
            <a:ext cx="2177200" cy="1553887"/>
          </a:xfrm>
          <a:prstGeom prst="rect">
            <a:avLst/>
          </a:prstGeom>
          <a:noFill/>
          <a:ln>
            <a:noFill/>
          </a:ln>
        </p:spPr>
        <p:txBody>
          <a:bodyPr wrap="square" lIns="121920" tIns="121920" rIns="60960" rtlCol="0">
            <a:spAutoFit/>
          </a:bodyPr>
          <a:lstStyle>
            <a:defPPr>
              <a:defRPr lang="en-US"/>
            </a:defPPr>
            <a:lvl1pPr>
              <a:defRPr sz="1200">
                <a:cs typeface="Arial" pitchFamily="34" charset="0"/>
              </a:defRPr>
            </a:lvl1pPr>
          </a:lstStyle>
          <a:p>
            <a:pPr marL="228594" indent="-228594">
              <a:spcAft>
                <a:spcPts val="600"/>
              </a:spcAft>
              <a:buFont typeface="Arial" panose="020B0604020202020204" pitchFamily="34" charset="0"/>
              <a:buChar char="•"/>
            </a:pPr>
            <a:r>
              <a:rPr lang="en-US" sz="1333" dirty="0">
                <a:solidFill>
                  <a:schemeClr val="accent1"/>
                </a:solidFill>
              </a:rPr>
              <a:t>Expanded RF Loading Screens </a:t>
            </a:r>
          </a:p>
          <a:p>
            <a:pPr marL="228594" indent="-228594">
              <a:spcAft>
                <a:spcPts val="600"/>
              </a:spcAft>
              <a:buFont typeface="Arial" panose="020B0604020202020204" pitchFamily="34" charset="0"/>
              <a:buChar char="•"/>
            </a:pPr>
            <a:r>
              <a:rPr lang="en-US" sz="1333" dirty="0">
                <a:solidFill>
                  <a:schemeClr val="accent1"/>
                </a:solidFill>
              </a:rPr>
              <a:t>Special Pick – For a </a:t>
            </a:r>
            <a:r>
              <a:rPr lang="en-US" sz="1333" dirty="0" err="1">
                <a:solidFill>
                  <a:schemeClr val="accent1"/>
                </a:solidFill>
              </a:rPr>
              <a:t>Replen</a:t>
            </a:r>
            <a:r>
              <a:rPr lang="en-US" sz="1333" dirty="0">
                <a:solidFill>
                  <a:schemeClr val="accent1"/>
                </a:solidFill>
              </a:rPr>
              <a:t> to an alternative Pick location </a:t>
            </a:r>
          </a:p>
          <a:p>
            <a:pPr marL="228594" indent="-228594">
              <a:buFont typeface="Arial" panose="020B0604020202020204" pitchFamily="34" charset="0"/>
              <a:buChar char="•"/>
            </a:pPr>
            <a:endParaRPr lang="en-US" sz="1333" dirty="0">
              <a:solidFill>
                <a:schemeClr val="accent1"/>
              </a:solidFill>
            </a:endParaRPr>
          </a:p>
        </p:txBody>
      </p:sp>
      <p:sp>
        <p:nvSpPr>
          <p:cNvPr id="30" name="Text Placeholder 4"/>
          <p:cNvSpPr txBox="1">
            <a:spLocks/>
          </p:cNvSpPr>
          <p:nvPr/>
        </p:nvSpPr>
        <p:spPr>
          <a:xfrm>
            <a:off x="479275" y="419510"/>
            <a:ext cx="11584867" cy="1291047"/>
          </a:xfrm>
          <a:prstGeom prst="rect">
            <a:avLst/>
          </a:prstGeom>
        </p:spPr>
        <p:txBody>
          <a:bodyPr/>
          <a:lstStyle>
            <a:lvl1pPr marL="342900" indent="-342900" algn="l" defTabSz="457200" rtl="0" eaLnBrk="1" fontAlgn="base" hangingPunct="1">
              <a:lnSpc>
                <a:spcPct val="100000"/>
              </a:lnSpc>
              <a:spcBef>
                <a:spcPts val="400"/>
              </a:spcBef>
              <a:spcAft>
                <a:spcPts val="400"/>
              </a:spcAft>
              <a:buClr>
                <a:srgbClr val="54B948"/>
              </a:buClr>
              <a:buSzPct val="100000"/>
              <a:buFont typeface="Wingdings" pitchFamily="2" charset="2"/>
              <a:buChar char="§"/>
              <a:defRPr sz="3200" kern="1200" spc="-30">
                <a:solidFill>
                  <a:schemeClr val="accent2"/>
                </a:solidFill>
                <a:latin typeface="+mn-lt"/>
                <a:ea typeface="ＭＳ Ｐゴシック" charset="0"/>
                <a:cs typeface="ＭＳ Ｐゴシック" charset="0"/>
              </a:defRPr>
            </a:lvl1pPr>
            <a:lvl2pPr marL="742950" indent="-285750" algn="l" defTabSz="457200" rtl="0" eaLnBrk="1" fontAlgn="base" hangingPunct="1">
              <a:lnSpc>
                <a:spcPct val="100000"/>
              </a:lnSpc>
              <a:spcBef>
                <a:spcPts val="400"/>
              </a:spcBef>
              <a:spcAft>
                <a:spcPts val="400"/>
              </a:spcAft>
              <a:buClr>
                <a:srgbClr val="54B948"/>
              </a:buClr>
              <a:buSzPct val="100000"/>
              <a:buFont typeface="Wingdings" pitchFamily="2" charset="2"/>
              <a:buChar char="§"/>
              <a:defRPr sz="2000" kern="1200" spc="-30">
                <a:solidFill>
                  <a:schemeClr val="accent2"/>
                </a:solidFill>
                <a:latin typeface="+mn-lt"/>
                <a:ea typeface="ＭＳ Ｐゴシック" charset="0"/>
                <a:cs typeface="+mn-cs"/>
              </a:defRPr>
            </a:lvl2pPr>
            <a:lvl3pPr marL="1143000" indent="-228600" algn="l" defTabSz="457200" rtl="0" eaLnBrk="1" fontAlgn="base" hangingPunct="1">
              <a:lnSpc>
                <a:spcPct val="100000"/>
              </a:lnSpc>
              <a:spcBef>
                <a:spcPts val="400"/>
              </a:spcBef>
              <a:spcAft>
                <a:spcPts val="400"/>
              </a:spcAft>
              <a:buClr>
                <a:srgbClr val="54B948"/>
              </a:buClr>
              <a:buSzPct val="100000"/>
              <a:buFont typeface="Wingdings" pitchFamily="2" charset="2"/>
              <a:buChar char="§"/>
              <a:defRPr kern="1200" spc="-30">
                <a:solidFill>
                  <a:schemeClr val="accent2"/>
                </a:solidFill>
                <a:latin typeface="+mn-lt"/>
                <a:ea typeface="ＭＳ Ｐゴシック" charset="0"/>
                <a:cs typeface="+mn-cs"/>
              </a:defRPr>
            </a:lvl3pPr>
            <a:lvl4pPr marL="1600200" indent="-228600" algn="l" defTabSz="457200" rtl="0" eaLnBrk="1" fontAlgn="base" hangingPunct="1">
              <a:lnSpc>
                <a:spcPct val="100000"/>
              </a:lnSpc>
              <a:spcBef>
                <a:spcPts val="400"/>
              </a:spcBef>
              <a:spcAft>
                <a:spcPts val="400"/>
              </a:spcAft>
              <a:buClr>
                <a:srgbClr val="54B948"/>
              </a:buClr>
              <a:buSzPct val="100000"/>
              <a:buFont typeface="Wingdings" pitchFamily="2" charset="2"/>
              <a:buChar char="§"/>
              <a:defRPr sz="1600" kern="1200" spc="-30">
                <a:solidFill>
                  <a:schemeClr val="accent2"/>
                </a:solidFill>
                <a:latin typeface="+mn-lt"/>
                <a:ea typeface="ＭＳ Ｐゴシック" charset="0"/>
                <a:cs typeface="+mn-cs"/>
              </a:defRPr>
            </a:lvl4pPr>
            <a:lvl5pPr marL="2057400" indent="-228600" algn="l" defTabSz="457200" rtl="0" eaLnBrk="1" fontAlgn="base" hangingPunct="1">
              <a:lnSpc>
                <a:spcPct val="100000"/>
              </a:lnSpc>
              <a:spcBef>
                <a:spcPts val="400"/>
              </a:spcBef>
              <a:spcAft>
                <a:spcPts val="400"/>
              </a:spcAft>
              <a:buClr>
                <a:srgbClr val="54B948"/>
              </a:buClr>
              <a:buSzPct val="100000"/>
              <a:buFont typeface="Wingdings" pitchFamily="2" charset="2"/>
              <a:buChar char="§"/>
              <a:defRPr sz="1400" kern="1200" spc="-3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54B948"/>
                </a:solidFill>
              </a:rPr>
              <a:t>  </a:t>
            </a:r>
          </a:p>
        </p:txBody>
      </p:sp>
      <p:sp>
        <p:nvSpPr>
          <p:cNvPr id="3" name="Rectangle 2"/>
          <p:cNvSpPr/>
          <p:nvPr/>
        </p:nvSpPr>
        <p:spPr>
          <a:xfrm>
            <a:off x="440505" y="754778"/>
            <a:ext cx="11584867" cy="687432"/>
          </a:xfrm>
          <a:prstGeom prst="rect">
            <a:avLst/>
          </a:prstGeom>
        </p:spPr>
        <p:txBody>
          <a:bodyPr wrap="square">
            <a:spAutoFit/>
          </a:bodyPr>
          <a:lstStyle/>
          <a:p>
            <a:r>
              <a:rPr lang="en-US" sz="1867" dirty="0">
                <a:solidFill>
                  <a:schemeClr val="accent2">
                    <a:lumMod val="75000"/>
                  </a:schemeClr>
                </a:solidFill>
              </a:rPr>
              <a:t>NCR’s Warehouse Management Solution help increase warehouse service levels while lowering costs, by completely automating </a:t>
            </a:r>
            <a:r>
              <a:rPr lang="en-US" sz="2000" dirty="0">
                <a:solidFill>
                  <a:schemeClr val="accent2">
                    <a:lumMod val="75000"/>
                  </a:schemeClr>
                </a:solidFill>
              </a:rPr>
              <a:t>location</a:t>
            </a:r>
            <a:r>
              <a:rPr lang="en-US" sz="1867" dirty="0">
                <a:solidFill>
                  <a:schemeClr val="accent2">
                    <a:lumMod val="75000"/>
                  </a:schemeClr>
                </a:solidFill>
              </a:rPr>
              <a:t> and task management utilizing wireless RF and voice-activated technology</a:t>
            </a:r>
            <a:r>
              <a:rPr lang="en-US" sz="1867" dirty="0"/>
              <a:t>.</a:t>
            </a:r>
          </a:p>
        </p:txBody>
      </p:sp>
      <p:sp>
        <p:nvSpPr>
          <p:cNvPr id="4" name="Text Placeholder 3">
            <a:extLst>
              <a:ext uri="{FF2B5EF4-FFF2-40B4-BE49-F238E27FC236}">
                <a16:creationId xmlns:a16="http://schemas.microsoft.com/office/drawing/2014/main" id="{47C6DA10-1FEE-1D53-59EA-C1629627D485}"/>
              </a:ext>
            </a:extLst>
          </p:cNvPr>
          <p:cNvSpPr>
            <a:spLocks noGrp="1"/>
          </p:cNvSpPr>
          <p:nvPr>
            <p:ph type="body" sz="quarter" idx="13"/>
          </p:nvPr>
        </p:nvSpPr>
        <p:spPr>
          <a:xfrm>
            <a:off x="479275" y="262093"/>
            <a:ext cx="9101299" cy="458838"/>
          </a:xfrm>
        </p:spPr>
        <p:txBody>
          <a:bodyPr/>
          <a:lstStyle/>
          <a:p>
            <a:r>
              <a:rPr lang="en-US" sz="3200" b="1" dirty="0"/>
              <a:t>Power Warehouse 7.3</a:t>
            </a:r>
          </a:p>
        </p:txBody>
      </p:sp>
    </p:spTree>
    <p:extLst>
      <p:ext uri="{BB962C8B-B14F-4D97-AF65-F5344CB8AC3E}">
        <p14:creationId xmlns:p14="http://schemas.microsoft.com/office/powerpoint/2010/main" val="1225587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919"/>
            <a:ext cx="10956851" cy="1325033"/>
          </a:xfrm>
        </p:spPr>
        <p:txBody>
          <a:bodyPr/>
          <a:lstStyle/>
          <a:p>
            <a:r>
              <a:rPr lang="en-US" sz="3200" dirty="0">
                <a:solidFill>
                  <a:schemeClr val="accent1"/>
                </a:solidFill>
              </a:rPr>
              <a:t>Transportation Management</a:t>
            </a:r>
          </a:p>
        </p:txBody>
      </p:sp>
      <p:sp>
        <p:nvSpPr>
          <p:cNvPr id="8" name="Text Placeholder 7"/>
          <p:cNvSpPr>
            <a:spLocks noGrp="1"/>
          </p:cNvSpPr>
          <p:nvPr>
            <p:ph type="body" sz="quarter" idx="24"/>
          </p:nvPr>
        </p:nvSpPr>
        <p:spPr>
          <a:xfrm>
            <a:off x="838199" y="768097"/>
            <a:ext cx="11012948" cy="571500"/>
          </a:xfrm>
        </p:spPr>
        <p:txBody>
          <a:bodyPr>
            <a:normAutofit/>
          </a:bodyPr>
          <a:lstStyle/>
          <a:p>
            <a:r>
              <a:rPr lang="en-US" sz="2400" spc="-150" dirty="0">
                <a:latin typeface="+mj-lt"/>
              </a:rPr>
              <a:t>Reducing</a:t>
            </a:r>
            <a:r>
              <a:rPr lang="en-US" sz="2400" dirty="0">
                <a:latin typeface="+mj-lt"/>
              </a:rPr>
              <a:t> miles driven, improving profitability, and ensuring accuracy</a:t>
            </a:r>
          </a:p>
          <a:p>
            <a:endParaRPr lang="en-US" sz="2400" dirty="0">
              <a:latin typeface="+mj-lt"/>
            </a:endParaRPr>
          </a:p>
        </p:txBody>
      </p:sp>
      <p:cxnSp>
        <p:nvCxnSpPr>
          <p:cNvPr id="9" name="Straight Connector 8"/>
          <p:cNvCxnSpPr/>
          <p:nvPr/>
        </p:nvCxnSpPr>
        <p:spPr>
          <a:xfrm>
            <a:off x="12229684" y="7357960"/>
            <a:ext cx="0" cy="388116"/>
          </a:xfrm>
          <a:prstGeom prst="line">
            <a:avLst/>
          </a:prstGeom>
          <a:ln w="12700"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bwMode="auto">
          <a:xfrm>
            <a:off x="938726" y="3482352"/>
            <a:ext cx="2636372" cy="1848163"/>
          </a:xfrm>
          <a:prstGeom prst="rect">
            <a:avLst/>
          </a:prstGeom>
          <a:noFill/>
          <a:ln w="19050" cap="flat" cmpd="sng" algn="ctr">
            <a:noFill/>
            <a:prstDash val="solid"/>
          </a:ln>
          <a:effectLst/>
        </p:spPr>
        <p:txBody>
          <a:bodyPr tIns="162517" bIns="162517" anchor="t"/>
          <a:lstStyle/>
          <a:p>
            <a:pPr marL="285750" indent="-285750" defTabSz="1449517">
              <a:buFont typeface="Arial" panose="020B0604020202020204" pitchFamily="34" charset="0"/>
              <a:buChar char="•"/>
              <a:defRPr/>
            </a:pPr>
            <a:r>
              <a:rPr lang="en-GB" sz="1467" kern="0" dirty="0">
                <a:solidFill>
                  <a:schemeClr val="tx2"/>
                </a:solidFill>
                <a:ea typeface="ＭＳ Ｐゴシック" pitchFamily="34" charset="-128"/>
                <a:cs typeface="Arial" charset="0"/>
              </a:rPr>
              <a:t>Centralizes dock Schedules</a:t>
            </a:r>
          </a:p>
          <a:p>
            <a:pPr marL="285750" indent="-285750" defTabSz="1449517">
              <a:buFont typeface="Arial" panose="020B0604020202020204" pitchFamily="34" charset="0"/>
              <a:buChar char="•"/>
              <a:defRPr/>
            </a:pPr>
            <a:r>
              <a:rPr lang="en-GB" sz="1467" kern="0" dirty="0">
                <a:solidFill>
                  <a:schemeClr val="tx2"/>
                </a:solidFill>
                <a:ea typeface="ＭＳ Ｐゴシック" pitchFamily="34" charset="-128"/>
                <a:cs typeface="Arial" charset="0"/>
              </a:rPr>
              <a:t>QRF Driving Check In, PO, Contact information  </a:t>
            </a:r>
          </a:p>
          <a:p>
            <a:pPr marL="285750" indent="-285750" defTabSz="1449517">
              <a:buFont typeface="Arial" panose="020B0604020202020204" pitchFamily="34" charset="0"/>
              <a:buChar char="•"/>
              <a:defRPr/>
            </a:pPr>
            <a:r>
              <a:rPr lang="en-GB" sz="1467" kern="0" dirty="0">
                <a:solidFill>
                  <a:schemeClr val="tx2"/>
                </a:solidFill>
                <a:ea typeface="ＭＳ Ｐゴシック" pitchFamily="34" charset="-128"/>
                <a:cs typeface="Arial" charset="0"/>
              </a:rPr>
              <a:t>Improved Communication through Text Messaging </a:t>
            </a:r>
          </a:p>
          <a:p>
            <a:pPr marL="285750" indent="-285750" defTabSz="1449517">
              <a:buFont typeface="Arial" panose="020B0604020202020204" pitchFamily="34" charset="0"/>
              <a:buChar char="•"/>
              <a:defRPr/>
            </a:pPr>
            <a:r>
              <a:rPr lang="en-GB" sz="1467" kern="0" dirty="0">
                <a:solidFill>
                  <a:schemeClr val="tx2"/>
                </a:solidFill>
                <a:ea typeface="ＭＳ Ｐゴシック" pitchFamily="34" charset="-128"/>
                <a:cs typeface="Arial" charset="0"/>
              </a:rPr>
              <a:t>Improved capacity planning by Trailor door </a:t>
            </a:r>
          </a:p>
          <a:p>
            <a:pPr marL="285750" indent="-285750" defTabSz="1449517">
              <a:buFont typeface="Arial" panose="020B0604020202020204" pitchFamily="34" charset="0"/>
              <a:buChar char="•"/>
              <a:defRPr/>
            </a:pPr>
            <a:endParaRPr lang="en-PH" altLang="en-US" sz="1867" kern="0" cap="all" dirty="0">
              <a:solidFill>
                <a:schemeClr val="tx2"/>
              </a:solidFill>
              <a:ea typeface="ＭＳ Ｐゴシック" pitchFamily="34" charset="-128"/>
              <a:cs typeface="Arial" charset="0"/>
            </a:endParaRPr>
          </a:p>
        </p:txBody>
      </p:sp>
      <p:sp>
        <p:nvSpPr>
          <p:cNvPr id="21" name="Rectangle 20"/>
          <p:cNvSpPr/>
          <p:nvPr/>
        </p:nvSpPr>
        <p:spPr bwMode="auto">
          <a:xfrm>
            <a:off x="1053027" y="5382695"/>
            <a:ext cx="2438400" cy="1013406"/>
          </a:xfrm>
          <a:prstGeom prst="rect">
            <a:avLst/>
          </a:prstGeom>
          <a:solidFill>
            <a:schemeClr val="tx2"/>
          </a:solidFill>
          <a:ln w="19050" cap="flat" cmpd="sng" algn="ctr">
            <a:solidFill>
              <a:schemeClr val="tx2"/>
            </a:solidFill>
            <a:prstDash val="solid"/>
          </a:ln>
          <a:effectLst/>
        </p:spPr>
        <p:txBody>
          <a:bodyPr tIns="162517" bIns="162517" anchor="ctr"/>
          <a:lstStyle/>
          <a:p>
            <a:pPr algn="ctr" defTabSz="1625153">
              <a:defRPr/>
            </a:pPr>
            <a:r>
              <a:rPr lang="en-GB" sz="1600" kern="0" dirty="0">
                <a:solidFill>
                  <a:srgbClr val="FFFFFF"/>
                </a:solidFill>
                <a:latin typeface="+mj-lt"/>
                <a:ea typeface="ＭＳ Ｐゴシック" pitchFamily="34" charset="-128"/>
                <a:cs typeface="Arial" charset="0"/>
              </a:rPr>
              <a:t>Improved Efficiency</a:t>
            </a:r>
          </a:p>
          <a:p>
            <a:pPr algn="ctr" defTabSz="1625153">
              <a:defRPr/>
            </a:pPr>
            <a:r>
              <a:rPr lang="en-GB" sz="1600" kern="0" dirty="0">
                <a:solidFill>
                  <a:srgbClr val="FFFFFF"/>
                </a:solidFill>
                <a:latin typeface="+mj-lt"/>
                <a:ea typeface="ＭＳ Ｐゴシック" pitchFamily="34" charset="-128"/>
                <a:cs typeface="Arial" charset="0"/>
              </a:rPr>
              <a:t>Online Planning</a:t>
            </a:r>
          </a:p>
          <a:p>
            <a:pPr algn="ctr" defTabSz="1625153">
              <a:defRPr/>
            </a:pPr>
            <a:r>
              <a:rPr lang="en-GB" sz="1600" kern="0" dirty="0">
                <a:solidFill>
                  <a:srgbClr val="FFFFFF"/>
                </a:solidFill>
                <a:latin typeface="+mj-lt"/>
                <a:ea typeface="ＭＳ Ｐゴシック" pitchFamily="34" charset="-128"/>
                <a:cs typeface="Arial" charset="0"/>
              </a:rPr>
              <a:t>Reduced Labor</a:t>
            </a:r>
            <a:endParaRPr lang="en-US" sz="1600" dirty="0">
              <a:solidFill>
                <a:srgbClr val="000000"/>
              </a:solidFill>
              <a:latin typeface="+mj-lt"/>
            </a:endParaRPr>
          </a:p>
        </p:txBody>
      </p:sp>
      <p:sp>
        <p:nvSpPr>
          <p:cNvPr id="22" name="Rectangle 21"/>
          <p:cNvSpPr/>
          <p:nvPr/>
        </p:nvSpPr>
        <p:spPr bwMode="auto">
          <a:xfrm>
            <a:off x="1053027" y="1527483"/>
            <a:ext cx="2438400" cy="548640"/>
          </a:xfrm>
          <a:prstGeom prst="rect">
            <a:avLst/>
          </a:prstGeom>
          <a:noFill/>
          <a:ln w="9525" cap="flat" cmpd="sng" algn="ctr">
            <a:solidFill>
              <a:schemeClr val="tx2"/>
            </a:solidFill>
            <a:prstDash val="solid"/>
          </a:ln>
          <a:effectLst/>
        </p:spPr>
        <p:txBody>
          <a:bodyPr tIns="162517" bIns="162517" anchor="ctr"/>
          <a:lstStyle/>
          <a:p>
            <a:pPr algn="ctr" defTabSz="1625153">
              <a:defRPr/>
            </a:pPr>
            <a:r>
              <a:rPr lang="en-PH" altLang="en-US" b="1" kern="0" cap="all" dirty="0">
                <a:solidFill>
                  <a:schemeClr val="tx2"/>
                </a:solidFill>
                <a:latin typeface="+mj-lt"/>
                <a:ea typeface="ＭＳ Ｐゴシック" pitchFamily="34" charset="-128"/>
                <a:cs typeface="Arial" charset="0"/>
              </a:rPr>
              <a:t>Dock scheduling</a:t>
            </a:r>
          </a:p>
        </p:txBody>
      </p:sp>
      <p:sp>
        <p:nvSpPr>
          <p:cNvPr id="72" name="Rectangle 71"/>
          <p:cNvSpPr/>
          <p:nvPr/>
        </p:nvSpPr>
        <p:spPr bwMode="auto">
          <a:xfrm>
            <a:off x="3626079" y="3482353"/>
            <a:ext cx="2563204" cy="1900342"/>
          </a:xfrm>
          <a:prstGeom prst="rect">
            <a:avLst/>
          </a:prstGeom>
          <a:noFill/>
          <a:ln w="19050" cap="flat" cmpd="sng" algn="ctr">
            <a:noFill/>
            <a:prstDash val="solid"/>
          </a:ln>
          <a:effectLst/>
        </p:spPr>
        <p:txBody>
          <a:bodyPr tIns="162517" bIns="162517" anchor="t"/>
          <a:lstStyle/>
          <a:p>
            <a:pPr marL="285750" indent="-285750" defTabSz="1449517">
              <a:buFont typeface="Arial" panose="020B0604020202020204" pitchFamily="34" charset="0"/>
              <a:buChar char="•"/>
              <a:defRPr/>
            </a:pPr>
            <a:r>
              <a:rPr lang="en-GB" sz="1467" kern="0" dirty="0">
                <a:solidFill>
                  <a:schemeClr val="tx2"/>
                </a:solidFill>
                <a:ea typeface="ＭＳ Ｐゴシック" pitchFamily="34" charset="-128"/>
                <a:cs typeface="Arial" charset="0"/>
              </a:rPr>
              <a:t>Improved KPI for Jockey Dashboard – Moves er hour </a:t>
            </a:r>
          </a:p>
          <a:p>
            <a:pPr marL="285750" indent="-285750" defTabSz="1449517">
              <a:buFont typeface="Arial" panose="020B0604020202020204" pitchFamily="34" charset="0"/>
              <a:buChar char="•"/>
              <a:defRPr/>
            </a:pPr>
            <a:r>
              <a:rPr lang="en-GB" sz="1467" kern="0" dirty="0">
                <a:solidFill>
                  <a:schemeClr val="tx2"/>
                </a:solidFill>
                <a:ea typeface="ＭＳ Ｐゴシック" pitchFamily="34" charset="-128"/>
                <a:cs typeface="Arial" charset="0"/>
              </a:rPr>
              <a:t>QRF – Driver Check In </a:t>
            </a:r>
          </a:p>
          <a:p>
            <a:pPr marL="285750" indent="-285750" defTabSz="1449517">
              <a:buFont typeface="Arial" panose="020B0604020202020204" pitchFamily="34" charset="0"/>
              <a:buChar char="•"/>
              <a:defRPr/>
            </a:pPr>
            <a:r>
              <a:rPr lang="en-GB" sz="1467" kern="0" dirty="0">
                <a:solidFill>
                  <a:schemeClr val="tx2"/>
                </a:solidFill>
                <a:ea typeface="ＭＳ Ｐゴシック" pitchFamily="34" charset="-128"/>
                <a:cs typeface="Arial" charset="0"/>
              </a:rPr>
              <a:t>Improved Communication through test messaging </a:t>
            </a:r>
            <a:endParaRPr lang="en-PH" altLang="en-US" sz="1467" kern="0" cap="all" dirty="0">
              <a:solidFill>
                <a:schemeClr val="tx2"/>
              </a:solidFill>
              <a:ea typeface="ＭＳ Ｐゴシック" pitchFamily="34" charset="-128"/>
              <a:cs typeface="Arial" charset="0"/>
            </a:endParaRPr>
          </a:p>
        </p:txBody>
      </p:sp>
      <p:sp>
        <p:nvSpPr>
          <p:cNvPr id="73" name="Rectangle 72"/>
          <p:cNvSpPr/>
          <p:nvPr/>
        </p:nvSpPr>
        <p:spPr bwMode="auto">
          <a:xfrm>
            <a:off x="3689580" y="5382695"/>
            <a:ext cx="2438400" cy="1013406"/>
          </a:xfrm>
          <a:prstGeom prst="rect">
            <a:avLst/>
          </a:prstGeom>
          <a:solidFill>
            <a:schemeClr val="tx2"/>
          </a:solidFill>
          <a:ln w="19050" cap="flat" cmpd="sng" algn="ctr">
            <a:solidFill>
              <a:schemeClr val="tx2"/>
            </a:solidFill>
            <a:prstDash val="solid"/>
          </a:ln>
          <a:effectLst/>
        </p:spPr>
        <p:txBody>
          <a:bodyPr tIns="162517" bIns="162517" anchor="ctr"/>
          <a:lstStyle/>
          <a:p>
            <a:pPr algn="ctr" defTabSz="1625153">
              <a:defRPr/>
            </a:pPr>
            <a:r>
              <a:rPr lang="en-GB" sz="1600" kern="0" dirty="0" err="1">
                <a:solidFill>
                  <a:schemeClr val="bg1"/>
                </a:solidFill>
                <a:latin typeface="+mj-lt"/>
                <a:ea typeface="ＭＳ Ｐゴシック" pitchFamily="34" charset="-128"/>
                <a:cs typeface="Arial" charset="0"/>
              </a:rPr>
              <a:t>Labor</a:t>
            </a:r>
            <a:r>
              <a:rPr lang="en-GB" sz="1600" kern="0" dirty="0">
                <a:solidFill>
                  <a:schemeClr val="bg1"/>
                </a:solidFill>
                <a:latin typeface="+mj-lt"/>
                <a:ea typeface="ＭＳ Ｐゴシック" pitchFamily="34" charset="-128"/>
                <a:cs typeface="Arial" charset="0"/>
              </a:rPr>
              <a:t> Productivity</a:t>
            </a:r>
          </a:p>
          <a:p>
            <a:pPr algn="ctr" defTabSz="1625153">
              <a:defRPr/>
            </a:pPr>
            <a:r>
              <a:rPr lang="en-GB" sz="1600" kern="0" dirty="0">
                <a:solidFill>
                  <a:schemeClr val="bg1"/>
                </a:solidFill>
                <a:latin typeface="+mj-lt"/>
                <a:ea typeface="ＭＳ Ｐゴシック" pitchFamily="34" charset="-128"/>
                <a:cs typeface="Arial" charset="0"/>
              </a:rPr>
              <a:t>Inventory Visibility</a:t>
            </a:r>
          </a:p>
          <a:p>
            <a:pPr algn="ctr" defTabSz="1625153">
              <a:defRPr/>
            </a:pPr>
            <a:r>
              <a:rPr lang="en-GB" sz="1600" kern="0" dirty="0">
                <a:solidFill>
                  <a:schemeClr val="bg1"/>
                </a:solidFill>
                <a:latin typeface="+mj-lt"/>
                <a:ea typeface="ＭＳ Ｐゴシック" pitchFamily="34" charset="-128"/>
                <a:cs typeface="Arial" charset="0"/>
              </a:rPr>
              <a:t>Real-time Tracking</a:t>
            </a:r>
          </a:p>
        </p:txBody>
      </p:sp>
      <p:sp>
        <p:nvSpPr>
          <p:cNvPr id="74" name="Rectangle 73"/>
          <p:cNvSpPr/>
          <p:nvPr/>
        </p:nvSpPr>
        <p:spPr bwMode="auto">
          <a:xfrm>
            <a:off x="3689580" y="1524313"/>
            <a:ext cx="2438400" cy="548640"/>
          </a:xfrm>
          <a:prstGeom prst="rect">
            <a:avLst/>
          </a:prstGeom>
          <a:noFill/>
          <a:ln w="9525" cap="flat" cmpd="sng" algn="ctr">
            <a:solidFill>
              <a:schemeClr val="tx2"/>
            </a:solidFill>
            <a:prstDash val="solid"/>
          </a:ln>
          <a:effectLst/>
        </p:spPr>
        <p:txBody>
          <a:bodyPr tIns="162517" bIns="162517" anchor="ctr"/>
          <a:lstStyle/>
          <a:p>
            <a:pPr algn="ctr" defTabSz="1625153">
              <a:defRPr/>
            </a:pPr>
            <a:r>
              <a:rPr lang="en-PH" altLang="en-US" b="1" kern="0" cap="all" dirty="0">
                <a:solidFill>
                  <a:schemeClr val="tx2"/>
                </a:solidFill>
                <a:latin typeface="+mj-lt"/>
                <a:ea typeface="ＭＳ Ｐゴシック" pitchFamily="34" charset="-128"/>
                <a:cs typeface="Arial" charset="0"/>
              </a:rPr>
              <a:t>Yard management </a:t>
            </a:r>
          </a:p>
        </p:txBody>
      </p:sp>
      <p:sp>
        <p:nvSpPr>
          <p:cNvPr id="80" name="Rectangle 79"/>
          <p:cNvSpPr/>
          <p:nvPr/>
        </p:nvSpPr>
        <p:spPr bwMode="auto">
          <a:xfrm>
            <a:off x="6233439" y="5382695"/>
            <a:ext cx="2438400" cy="1013406"/>
          </a:xfrm>
          <a:prstGeom prst="rect">
            <a:avLst/>
          </a:prstGeom>
          <a:solidFill>
            <a:schemeClr val="tx2"/>
          </a:solidFill>
          <a:ln w="19050" cap="flat" cmpd="sng" algn="ctr">
            <a:solidFill>
              <a:schemeClr val="tx2"/>
            </a:solidFill>
            <a:prstDash val="solid"/>
          </a:ln>
          <a:effectLst/>
        </p:spPr>
        <p:txBody>
          <a:bodyPr tIns="162517" bIns="162517" anchor="ctr"/>
          <a:lstStyle/>
          <a:p>
            <a:pPr algn="ctr" defTabSz="1625153">
              <a:defRPr/>
            </a:pPr>
            <a:r>
              <a:rPr lang="en-GB" sz="1600" kern="0" dirty="0">
                <a:solidFill>
                  <a:schemeClr val="bg1"/>
                </a:solidFill>
                <a:latin typeface="+mj-lt"/>
                <a:ea typeface="ＭＳ Ｐゴシック" pitchFamily="34" charset="-128"/>
                <a:cs typeface="Arial" charset="0"/>
              </a:rPr>
              <a:t>Faster Delivery</a:t>
            </a:r>
          </a:p>
          <a:p>
            <a:pPr algn="ctr" defTabSz="1625153">
              <a:defRPr/>
            </a:pPr>
            <a:r>
              <a:rPr lang="en-GB" sz="1600" kern="0" dirty="0">
                <a:solidFill>
                  <a:schemeClr val="bg1"/>
                </a:solidFill>
                <a:latin typeface="+mj-lt"/>
                <a:ea typeface="ＭＳ Ｐゴシック" pitchFamily="34" charset="-128"/>
                <a:cs typeface="Arial" charset="0"/>
              </a:rPr>
              <a:t>Reduced Costs</a:t>
            </a:r>
          </a:p>
          <a:p>
            <a:pPr algn="ctr" defTabSz="1625153">
              <a:defRPr/>
            </a:pPr>
            <a:r>
              <a:rPr lang="en-GB" sz="1600" kern="0" dirty="0">
                <a:solidFill>
                  <a:schemeClr val="bg1"/>
                </a:solidFill>
                <a:latin typeface="+mj-lt"/>
                <a:ea typeface="ＭＳ Ｐゴシック" pitchFamily="34" charset="-128"/>
                <a:cs typeface="Arial" charset="0"/>
              </a:rPr>
              <a:t>Better Collaboration</a:t>
            </a:r>
            <a:endParaRPr lang="en-US" sz="1600" dirty="0">
              <a:latin typeface="+mj-lt"/>
            </a:endParaRPr>
          </a:p>
        </p:txBody>
      </p:sp>
      <p:sp>
        <p:nvSpPr>
          <p:cNvPr id="81" name="Rectangle 80"/>
          <p:cNvSpPr/>
          <p:nvPr/>
        </p:nvSpPr>
        <p:spPr bwMode="auto">
          <a:xfrm>
            <a:off x="6243499" y="1524313"/>
            <a:ext cx="2438400" cy="548640"/>
          </a:xfrm>
          <a:prstGeom prst="rect">
            <a:avLst/>
          </a:prstGeom>
          <a:noFill/>
          <a:ln w="9525" cap="flat" cmpd="sng" algn="ctr">
            <a:solidFill>
              <a:schemeClr val="tx2"/>
            </a:solidFill>
            <a:prstDash val="solid"/>
          </a:ln>
          <a:effectLst/>
        </p:spPr>
        <p:txBody>
          <a:bodyPr tIns="162517" bIns="162517" anchor="ctr"/>
          <a:lstStyle/>
          <a:p>
            <a:pPr algn="ctr" defTabSz="1625153">
              <a:defRPr/>
            </a:pPr>
            <a:r>
              <a:rPr lang="en-PH" altLang="en-US" b="1" kern="0" cap="all" dirty="0">
                <a:solidFill>
                  <a:schemeClr val="tx2"/>
                </a:solidFill>
                <a:latin typeface="+mj-lt"/>
                <a:ea typeface="ＭＳ Ｐゴシック" pitchFamily="34" charset="-128"/>
                <a:cs typeface="Arial" charset="0"/>
              </a:rPr>
              <a:t>ROUTING OPTIMIZATION</a:t>
            </a:r>
          </a:p>
        </p:txBody>
      </p:sp>
      <p:sp>
        <p:nvSpPr>
          <p:cNvPr id="87" name="Rectangle 86"/>
          <p:cNvSpPr/>
          <p:nvPr/>
        </p:nvSpPr>
        <p:spPr bwMode="auto">
          <a:xfrm>
            <a:off x="8813284" y="5382695"/>
            <a:ext cx="2438400" cy="1013406"/>
          </a:xfrm>
          <a:prstGeom prst="rect">
            <a:avLst/>
          </a:prstGeom>
          <a:solidFill>
            <a:schemeClr val="tx2"/>
          </a:solidFill>
          <a:ln w="19050" cap="flat" cmpd="sng" algn="ctr">
            <a:solidFill>
              <a:schemeClr val="tx2"/>
            </a:solidFill>
            <a:prstDash val="solid"/>
          </a:ln>
          <a:effectLst/>
        </p:spPr>
        <p:txBody>
          <a:bodyPr tIns="162517" bIns="162517" anchor="ctr"/>
          <a:lstStyle/>
          <a:p>
            <a:pPr algn="ctr" defTabSz="1625153">
              <a:defRPr/>
            </a:pPr>
            <a:r>
              <a:rPr lang="en-GB" sz="1600" kern="0" dirty="0">
                <a:solidFill>
                  <a:schemeClr val="bg1"/>
                </a:solidFill>
                <a:latin typeface="+mj-lt"/>
                <a:ea typeface="ＭＳ Ｐゴシック" pitchFamily="34" charset="-128"/>
                <a:cs typeface="Arial" charset="0"/>
              </a:rPr>
              <a:t>Less Paperwork</a:t>
            </a:r>
          </a:p>
          <a:p>
            <a:pPr algn="ctr" defTabSz="1625153">
              <a:defRPr/>
            </a:pPr>
            <a:r>
              <a:rPr lang="en-GB" sz="1600" kern="0" dirty="0">
                <a:solidFill>
                  <a:schemeClr val="bg1"/>
                </a:solidFill>
                <a:latin typeface="+mj-lt"/>
                <a:ea typeface="ＭＳ Ｐゴシック" pitchFamily="34" charset="-128"/>
                <a:cs typeface="Arial" charset="0"/>
              </a:rPr>
              <a:t>Fewer Errors</a:t>
            </a:r>
          </a:p>
          <a:p>
            <a:pPr algn="ctr" defTabSz="1625153">
              <a:defRPr/>
            </a:pPr>
            <a:r>
              <a:rPr lang="en-GB" sz="1600" kern="0" dirty="0">
                <a:solidFill>
                  <a:schemeClr val="bg1"/>
                </a:solidFill>
                <a:latin typeface="+mj-lt"/>
                <a:ea typeface="ＭＳ Ｐゴシック" pitchFamily="34" charset="-128"/>
                <a:cs typeface="Arial" charset="0"/>
              </a:rPr>
              <a:t>Happy Customers</a:t>
            </a:r>
          </a:p>
        </p:txBody>
      </p:sp>
      <p:sp>
        <p:nvSpPr>
          <p:cNvPr id="88" name="Rectangle 87"/>
          <p:cNvSpPr/>
          <p:nvPr/>
        </p:nvSpPr>
        <p:spPr bwMode="auto">
          <a:xfrm>
            <a:off x="8797121" y="1516417"/>
            <a:ext cx="2454700" cy="548640"/>
          </a:xfrm>
          <a:prstGeom prst="rect">
            <a:avLst/>
          </a:prstGeom>
          <a:noFill/>
          <a:ln w="9525" cap="flat" cmpd="sng" algn="ctr">
            <a:solidFill>
              <a:schemeClr val="tx2"/>
            </a:solidFill>
            <a:prstDash val="solid"/>
          </a:ln>
          <a:effectLst/>
        </p:spPr>
        <p:txBody>
          <a:bodyPr tIns="162517" bIns="162517" anchor="ctr"/>
          <a:lstStyle/>
          <a:p>
            <a:pPr algn="ctr" defTabSz="1625153">
              <a:defRPr/>
            </a:pPr>
            <a:r>
              <a:rPr lang="en-PH" altLang="en-US" b="1" kern="0" cap="all" dirty="0">
                <a:solidFill>
                  <a:schemeClr val="tx2"/>
                </a:solidFill>
                <a:latin typeface="+mj-lt"/>
                <a:ea typeface="ＭＳ Ｐゴシック" pitchFamily="34" charset="-128"/>
                <a:cs typeface="Arial" charset="0"/>
              </a:rPr>
              <a:t>Proof of delivery</a:t>
            </a:r>
          </a:p>
        </p:txBody>
      </p:sp>
      <p:sp>
        <p:nvSpPr>
          <p:cNvPr id="42" name="Rectangle 41"/>
          <p:cNvSpPr/>
          <p:nvPr/>
        </p:nvSpPr>
        <p:spPr>
          <a:xfrm>
            <a:off x="6243499" y="2074475"/>
            <a:ext cx="2438400" cy="1454747"/>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9" name="Rectangle 28">
            <a:extLst>
              <a:ext uri="{FF2B5EF4-FFF2-40B4-BE49-F238E27FC236}">
                <a16:creationId xmlns:a16="http://schemas.microsoft.com/office/drawing/2014/main" id="{A3BF4097-1171-4EC3-93FB-5990FAA04E97}"/>
              </a:ext>
            </a:extLst>
          </p:cNvPr>
          <p:cNvSpPr/>
          <p:nvPr/>
        </p:nvSpPr>
        <p:spPr bwMode="auto">
          <a:xfrm>
            <a:off x="6179998" y="3490983"/>
            <a:ext cx="2482375" cy="1839532"/>
          </a:xfrm>
          <a:prstGeom prst="rect">
            <a:avLst/>
          </a:prstGeom>
          <a:noFill/>
          <a:ln w="19050" cap="flat" cmpd="sng" algn="ctr">
            <a:noFill/>
            <a:prstDash val="solid"/>
          </a:ln>
          <a:effectLst/>
        </p:spPr>
        <p:txBody>
          <a:bodyPr tIns="162517" bIns="162517" anchor="t"/>
          <a:lstStyle/>
          <a:p>
            <a:pPr defTabSz="1449517">
              <a:defRPr/>
            </a:pPr>
            <a:r>
              <a:rPr lang="en-US" sz="1467" kern="0" dirty="0">
                <a:solidFill>
                  <a:schemeClr val="tx2"/>
                </a:solidFill>
                <a:ea typeface="ＭＳ Ｐゴシック" pitchFamily="34" charset="-128"/>
                <a:cs typeface="Arial" charset="0"/>
              </a:rPr>
              <a:t>Working on Collaboration with </a:t>
            </a:r>
            <a:r>
              <a:rPr lang="en-US" sz="1467" kern="0" dirty="0" err="1">
                <a:solidFill>
                  <a:schemeClr val="tx2"/>
                </a:solidFill>
                <a:ea typeface="ＭＳ Ｐゴシック" pitchFamily="34" charset="-128"/>
                <a:cs typeface="Arial" charset="0"/>
              </a:rPr>
              <a:t>UniPro</a:t>
            </a:r>
            <a:r>
              <a:rPr lang="en-US" sz="1467" kern="0" dirty="0">
                <a:solidFill>
                  <a:schemeClr val="tx2"/>
                </a:solidFill>
                <a:ea typeface="ＭＳ Ｐゴシック" pitchFamily="34" charset="-128"/>
                <a:cs typeface="Arial" charset="0"/>
              </a:rPr>
              <a:t> to develop a new roadmap for PTO.</a:t>
            </a:r>
          </a:p>
        </p:txBody>
      </p:sp>
      <p:sp>
        <p:nvSpPr>
          <p:cNvPr id="30" name="Rectangle 29">
            <a:extLst>
              <a:ext uri="{FF2B5EF4-FFF2-40B4-BE49-F238E27FC236}">
                <a16:creationId xmlns:a16="http://schemas.microsoft.com/office/drawing/2014/main" id="{A24B3C82-8798-4AF9-8E6F-1675C51F2C4D}"/>
              </a:ext>
            </a:extLst>
          </p:cNvPr>
          <p:cNvSpPr/>
          <p:nvPr/>
        </p:nvSpPr>
        <p:spPr bwMode="auto">
          <a:xfrm>
            <a:off x="8740318" y="3486510"/>
            <a:ext cx="2664281" cy="1896185"/>
          </a:xfrm>
          <a:prstGeom prst="rect">
            <a:avLst/>
          </a:prstGeom>
          <a:noFill/>
          <a:ln w="19050" cap="flat" cmpd="sng" algn="ctr">
            <a:noFill/>
            <a:prstDash val="solid"/>
          </a:ln>
          <a:effectLst/>
        </p:spPr>
        <p:txBody>
          <a:bodyPr tIns="162517" bIns="162517" anchor="t"/>
          <a:lstStyle/>
          <a:p>
            <a:pPr marL="285750" indent="-285750" defTabSz="1449517">
              <a:buFont typeface="Arial" panose="020B0604020202020204" pitchFamily="34" charset="0"/>
              <a:buChar char="•"/>
              <a:defRPr/>
            </a:pPr>
            <a:r>
              <a:rPr lang="en-US" sz="1467" kern="0" dirty="0">
                <a:solidFill>
                  <a:schemeClr val="tx2"/>
                </a:solidFill>
                <a:ea typeface="ＭＳ Ｐゴシック" pitchFamily="34" charset="-128"/>
                <a:cs typeface="Arial" charset="0"/>
              </a:rPr>
              <a:t>Simplifies the reconciliation of Products, Paperwork and Payments through the last mile of the supply chain. </a:t>
            </a:r>
          </a:p>
          <a:p>
            <a:pPr marL="285750" indent="-285750" defTabSz="1449517">
              <a:buFont typeface="Arial" panose="020B0604020202020204" pitchFamily="34" charset="0"/>
              <a:buChar char="•"/>
              <a:defRPr/>
            </a:pPr>
            <a:r>
              <a:rPr lang="en-US" sz="1467" kern="0" dirty="0">
                <a:solidFill>
                  <a:schemeClr val="tx2"/>
                </a:solidFill>
                <a:ea typeface="ＭＳ Ｐゴシック" pitchFamily="34" charset="-128"/>
                <a:cs typeface="Arial" charset="0"/>
              </a:rPr>
              <a:t>FSMA Tracking / Developed and in production.</a:t>
            </a:r>
          </a:p>
        </p:txBody>
      </p:sp>
      <p:sp>
        <p:nvSpPr>
          <p:cNvPr id="25" name="Shape 4">
            <a:extLst>
              <a:ext uri="{FF2B5EF4-FFF2-40B4-BE49-F238E27FC236}">
                <a16:creationId xmlns:a16="http://schemas.microsoft.com/office/drawing/2014/main" id="{5DE77898-715E-429C-A0CF-D98538A8D244}"/>
              </a:ext>
            </a:extLst>
          </p:cNvPr>
          <p:cNvSpPr>
            <a:spLocks noGrp="1"/>
          </p:cNvSpPr>
          <p:nvPr>
            <p:ph type="sldNum" sz="quarter" idx="4"/>
          </p:nvPr>
        </p:nvSpPr>
        <p:spPr>
          <a:xfrm>
            <a:off x="844551" y="6598101"/>
            <a:ext cx="175796" cy="259900"/>
          </a:xfrm>
          <a:prstGeom prst="rect">
            <a:avLst/>
          </a:prstGeom>
          <a:ln w="12700">
            <a:miter lim="400000"/>
          </a:ln>
        </p:spPr>
        <p:txBody>
          <a:bodyPr vert="horz" wrap="none" lIns="0" tIns="67733" rIns="67733" bIns="67733" rtlCol="0" anchor="b" anchorCtr="0">
            <a:spAutoFit/>
          </a:bodyPr>
          <a:lstStyle>
            <a:lvl1pPr algn="l">
              <a:defRPr sz="800">
                <a:solidFill>
                  <a:schemeClr val="bg1">
                    <a:lumMod val="50000"/>
                  </a:schemeClr>
                </a:solidFill>
                <a:latin typeface="+mn-lt"/>
                <a:ea typeface="Open Sans" panose="020B0604020202020204" charset="0"/>
                <a:cs typeface="Open Sans" panose="020B0604020202020204" charset="0"/>
                <a:sym typeface="Open Sans"/>
              </a:defRPr>
            </a:lvl1pPr>
          </a:lstStyle>
          <a:p>
            <a:fld id="{86CB4B4D-7CA3-9044-876B-883B54F8677D}" type="slidenum">
              <a:rPr lang="en-US" smtClean="0"/>
              <a:pPr/>
              <a:t>12</a:t>
            </a:fld>
            <a:endParaRPr lang="en-US" dirty="0"/>
          </a:p>
        </p:txBody>
      </p:sp>
      <p:sp>
        <p:nvSpPr>
          <p:cNvPr id="26" name="Footer Placeholder 7">
            <a:extLst>
              <a:ext uri="{FF2B5EF4-FFF2-40B4-BE49-F238E27FC236}">
                <a16:creationId xmlns:a16="http://schemas.microsoft.com/office/drawing/2014/main" id="{DB9ECF47-5C40-4220-81E1-E1B3D3AC7E35}"/>
              </a:ext>
            </a:extLst>
          </p:cNvPr>
          <p:cNvSpPr>
            <a:spLocks noGrp="1"/>
          </p:cNvSpPr>
          <p:nvPr>
            <p:ph type="ftr" sz="quarter" idx="3"/>
          </p:nvPr>
        </p:nvSpPr>
        <p:spPr>
          <a:xfrm>
            <a:off x="1233021" y="6598101"/>
            <a:ext cx="4114800" cy="259900"/>
          </a:xfrm>
          <a:prstGeom prst="rect">
            <a:avLst/>
          </a:prstGeom>
        </p:spPr>
        <p:txBody>
          <a:bodyPr vert="horz" lIns="0" tIns="60960" rIns="121920" bIns="60960" rtlCol="0" anchor="ctr" anchorCtr="0"/>
          <a:lstStyle>
            <a:lvl1pPr algn="l">
              <a:defRPr sz="800">
                <a:solidFill>
                  <a:schemeClr val="bg1">
                    <a:lumMod val="50000"/>
                  </a:schemeClr>
                </a:solidFill>
                <a:latin typeface="+mn-lt"/>
              </a:defRPr>
            </a:lvl1pPr>
          </a:lstStyle>
          <a:p>
            <a:r>
              <a:rPr lang="en-US"/>
              <a:t>NCR Confidential - Internal Use Only</a:t>
            </a:r>
            <a:endParaRPr lang="en-US" dirty="0"/>
          </a:p>
        </p:txBody>
      </p:sp>
      <p:pic>
        <p:nvPicPr>
          <p:cNvPr id="6" name="Picture 5">
            <a:extLst>
              <a:ext uri="{FF2B5EF4-FFF2-40B4-BE49-F238E27FC236}">
                <a16:creationId xmlns:a16="http://schemas.microsoft.com/office/drawing/2014/main" id="{66D87B1C-81C9-4755-AA2B-64FBC64F64AB}"/>
              </a:ext>
            </a:extLst>
          </p:cNvPr>
          <p:cNvPicPr preferRelativeResize="0">
            <a:picLocks/>
          </p:cNvPicPr>
          <p:nvPr/>
        </p:nvPicPr>
        <p:blipFill rotWithShape="1">
          <a:blip r:embed="rId4"/>
          <a:srcRect l="48328" t="31754" b="12668"/>
          <a:stretch/>
        </p:blipFill>
        <p:spPr>
          <a:xfrm>
            <a:off x="3697019" y="2074475"/>
            <a:ext cx="2424559" cy="145474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9525">
            <a:solidFill>
              <a:schemeClr val="tx2"/>
            </a:solidFill>
          </a:ln>
          <a:effectLst/>
        </p:spPr>
      </p:pic>
      <p:pic>
        <p:nvPicPr>
          <p:cNvPr id="13" name="Picture 12">
            <a:extLst>
              <a:ext uri="{FF2B5EF4-FFF2-40B4-BE49-F238E27FC236}">
                <a16:creationId xmlns:a16="http://schemas.microsoft.com/office/drawing/2014/main" id="{19F33FB2-86C0-4965-A0FD-C26D6263D5E8}"/>
              </a:ext>
            </a:extLst>
          </p:cNvPr>
          <p:cNvPicPr>
            <a:picLocks noChangeAspect="1"/>
          </p:cNvPicPr>
          <p:nvPr/>
        </p:nvPicPr>
        <p:blipFill rotWithShape="1">
          <a:blip r:embed="rId6"/>
          <a:srcRect t="8117" r="10852"/>
          <a:stretch/>
        </p:blipFill>
        <p:spPr>
          <a:xfrm>
            <a:off x="1053027" y="2078373"/>
            <a:ext cx="2438400" cy="145084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9525">
            <a:solidFill>
              <a:schemeClr val="tx2"/>
            </a:solidFill>
          </a:ln>
          <a:effectLst/>
        </p:spPr>
      </p:pic>
      <p:pic>
        <p:nvPicPr>
          <p:cNvPr id="15" name="Picture 14">
            <a:extLst>
              <a:ext uri="{FF2B5EF4-FFF2-40B4-BE49-F238E27FC236}">
                <a16:creationId xmlns:a16="http://schemas.microsoft.com/office/drawing/2014/main" id="{E942223A-6D07-4FCF-8784-425B6115B87F}"/>
              </a:ext>
            </a:extLst>
          </p:cNvPr>
          <p:cNvPicPr>
            <a:picLocks noChangeAspect="1"/>
          </p:cNvPicPr>
          <p:nvPr/>
        </p:nvPicPr>
        <p:blipFill rotWithShape="1">
          <a:blip r:embed="rId7"/>
          <a:srcRect t="5297" r="9177" b="13042"/>
          <a:stretch/>
        </p:blipFill>
        <p:spPr>
          <a:xfrm>
            <a:off x="8803820" y="2065058"/>
            <a:ext cx="2438400" cy="1454749"/>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w="9525">
            <a:solidFill>
              <a:schemeClr val="tx2"/>
            </a:solidFill>
          </a:ln>
          <a:effectLst/>
        </p:spPr>
      </p:pic>
    </p:spTree>
    <p:extLst>
      <p:ext uri="{BB962C8B-B14F-4D97-AF65-F5344CB8AC3E}">
        <p14:creationId xmlns:p14="http://schemas.microsoft.com/office/powerpoint/2010/main" val="393541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509902" y="30489"/>
            <a:ext cx="10972800" cy="804333"/>
          </a:xfrm>
        </p:spPr>
        <p:txBody>
          <a:bodyPr>
            <a:normAutofit/>
          </a:bodyPr>
          <a:lstStyle/>
          <a:p>
            <a:r>
              <a:rPr lang="en-US" sz="3200" dirty="0"/>
              <a:t>Product Traceability </a:t>
            </a:r>
          </a:p>
        </p:txBody>
      </p:sp>
      <p:sp>
        <p:nvSpPr>
          <p:cNvPr id="2070" name="Text Box 16"/>
          <p:cNvSpPr txBox="1">
            <a:spLocks noChangeArrowheads="1"/>
          </p:cNvSpPr>
          <p:nvPr/>
        </p:nvSpPr>
        <p:spPr bwMode="auto">
          <a:xfrm>
            <a:off x="5231532" y="1484784"/>
            <a:ext cx="2418719" cy="400966"/>
          </a:xfrm>
          <a:prstGeom prst="rect">
            <a:avLst/>
          </a:prstGeom>
          <a:noFill/>
          <a:ln w="9525" algn="ctr">
            <a:noFill/>
            <a:miter lim="800000"/>
            <a:headEnd/>
            <a:tailEnd/>
          </a:ln>
        </p:spPr>
        <p:txBody>
          <a:bodyPr wrap="none" lIns="122767" tIns="61384" rIns="122767" bIns="61384">
            <a:spAutoFit/>
          </a:bodyPr>
          <a:lstStyle/>
          <a:p>
            <a:pPr algn="r">
              <a:lnSpc>
                <a:spcPct val="90000"/>
              </a:lnSpc>
              <a:spcBef>
                <a:spcPct val="50000"/>
              </a:spcBef>
              <a:buClr>
                <a:schemeClr val="tx1"/>
              </a:buClr>
              <a:buFont typeface="Wingdings" pitchFamily="2" charset="2"/>
              <a:buNone/>
            </a:pPr>
            <a:r>
              <a:rPr lang="en-US" sz="2000" b="1" dirty="0">
                <a:latin typeface="+mj-lt"/>
              </a:rPr>
              <a:t>Distribution &amp; Retail</a:t>
            </a:r>
          </a:p>
        </p:txBody>
      </p:sp>
      <p:sp>
        <p:nvSpPr>
          <p:cNvPr id="2091" name="Text Box 45"/>
          <p:cNvSpPr txBox="1">
            <a:spLocks noChangeArrowheads="1"/>
          </p:cNvSpPr>
          <p:nvPr/>
        </p:nvSpPr>
        <p:spPr bwMode="auto">
          <a:xfrm>
            <a:off x="1080006" y="1484784"/>
            <a:ext cx="1229034" cy="400966"/>
          </a:xfrm>
          <a:prstGeom prst="rect">
            <a:avLst/>
          </a:prstGeom>
          <a:noFill/>
          <a:ln w="9525" algn="ctr">
            <a:noFill/>
            <a:miter lim="800000"/>
            <a:headEnd/>
            <a:tailEnd/>
          </a:ln>
        </p:spPr>
        <p:txBody>
          <a:bodyPr wrap="none" lIns="122767" tIns="61384" rIns="122767" bIns="61384">
            <a:spAutoFit/>
          </a:bodyPr>
          <a:lstStyle/>
          <a:p>
            <a:pPr algn="r">
              <a:lnSpc>
                <a:spcPct val="90000"/>
              </a:lnSpc>
              <a:spcBef>
                <a:spcPct val="50000"/>
              </a:spcBef>
              <a:buClr>
                <a:schemeClr val="tx1"/>
              </a:buClr>
              <a:buFont typeface="Wingdings" pitchFamily="2" charset="2"/>
              <a:buNone/>
            </a:pPr>
            <a:r>
              <a:rPr lang="en-US" sz="2000" b="1" dirty="0">
                <a:latin typeface="+mj-lt"/>
              </a:rPr>
              <a:t>Suppliers</a:t>
            </a:r>
          </a:p>
        </p:txBody>
      </p:sp>
      <p:sp>
        <p:nvSpPr>
          <p:cNvPr id="2092" name="Text Box 46"/>
          <p:cNvSpPr txBox="1">
            <a:spLocks noChangeArrowheads="1"/>
          </p:cNvSpPr>
          <p:nvPr/>
        </p:nvSpPr>
        <p:spPr bwMode="auto">
          <a:xfrm>
            <a:off x="10341201" y="1484784"/>
            <a:ext cx="1374330" cy="400966"/>
          </a:xfrm>
          <a:prstGeom prst="rect">
            <a:avLst/>
          </a:prstGeom>
          <a:noFill/>
          <a:ln w="9525" algn="ctr">
            <a:noFill/>
            <a:miter lim="800000"/>
            <a:headEnd/>
            <a:tailEnd/>
          </a:ln>
        </p:spPr>
        <p:txBody>
          <a:bodyPr wrap="none" lIns="122767" tIns="61384" rIns="122767" bIns="61384">
            <a:spAutoFit/>
          </a:bodyPr>
          <a:lstStyle/>
          <a:p>
            <a:pPr algn="r">
              <a:lnSpc>
                <a:spcPct val="90000"/>
              </a:lnSpc>
              <a:spcBef>
                <a:spcPct val="50000"/>
              </a:spcBef>
              <a:buClr>
                <a:schemeClr val="tx1"/>
              </a:buClr>
              <a:buFont typeface="Wingdings" pitchFamily="2" charset="2"/>
              <a:buNone/>
            </a:pPr>
            <a:r>
              <a:rPr lang="en-US" sz="2000" b="1" dirty="0">
                <a:latin typeface="+mj-lt"/>
              </a:rPr>
              <a:t>Customers</a:t>
            </a:r>
          </a:p>
        </p:txBody>
      </p:sp>
      <p:sp>
        <p:nvSpPr>
          <p:cNvPr id="2056" name="Text Box 49"/>
          <p:cNvSpPr txBox="1">
            <a:spLocks noChangeArrowheads="1"/>
          </p:cNvSpPr>
          <p:nvPr/>
        </p:nvSpPr>
        <p:spPr bwMode="auto">
          <a:xfrm>
            <a:off x="1914144" y="4255008"/>
            <a:ext cx="8607552" cy="1377696"/>
          </a:xfrm>
          <a:prstGeom prst="rect">
            <a:avLst/>
          </a:prstGeom>
        </p:spPr>
        <p:txBody>
          <a:bodyPr vert="horz" lIns="121920" tIns="60960" rIns="121920" bIns="60960" rtlCol="0" anchor="ctr">
            <a:normAutofit/>
          </a:bodyPr>
          <a:lstStyle/>
          <a:p>
            <a:pPr algn="ctr">
              <a:lnSpc>
                <a:spcPct val="90000"/>
              </a:lnSpc>
              <a:spcBef>
                <a:spcPct val="0"/>
              </a:spcBef>
              <a:buClr>
                <a:schemeClr val="tx1"/>
              </a:buClr>
            </a:pPr>
            <a:r>
              <a:rPr lang="en-US" sz="2667" b="1" dirty="0">
                <a:solidFill>
                  <a:schemeClr val="tx2"/>
                </a:solidFill>
                <a:latin typeface="+mj-lt"/>
                <a:ea typeface="+mj-ea"/>
                <a:cs typeface="+mj-cs"/>
              </a:rPr>
              <a:t>Tracking throughout the Supply Chain cycle </a:t>
            </a:r>
          </a:p>
        </p:txBody>
      </p:sp>
      <p:pic>
        <p:nvPicPr>
          <p:cNvPr id="1028" name="Picture 4" descr="C:\Users\bonniel\AppData\Local\Microsoft\Windows\Temporary Internet Files\Content.IE5\1H17L4WK\MP900400763[1].jpg"/>
          <p:cNvPicPr>
            <a:picLocks noChangeAspect="1" noChangeArrowheads="1"/>
          </p:cNvPicPr>
          <p:nvPr/>
        </p:nvPicPr>
        <p:blipFill>
          <a:blip r:embed="rId3" cstate="email"/>
          <a:srcRect/>
          <a:stretch>
            <a:fillRect/>
          </a:stretch>
        </p:blipFill>
        <p:spPr bwMode="auto">
          <a:xfrm>
            <a:off x="717506" y="2134304"/>
            <a:ext cx="1683524" cy="1831227"/>
          </a:xfrm>
          <a:prstGeom prst="rect">
            <a:avLst/>
          </a:prstGeom>
          <a:ln>
            <a:noFill/>
          </a:ln>
          <a:effectLst>
            <a:outerShdw blurRad="292100" dist="139700" dir="2700000" algn="tl" rotWithShape="0">
              <a:srgbClr val="333333">
                <a:alpha val="65000"/>
              </a:srgbClr>
            </a:outerShdw>
          </a:effectLst>
        </p:spPr>
      </p:pic>
      <p:pic>
        <p:nvPicPr>
          <p:cNvPr id="1031" name="Picture 7" descr="C:\Users\bonniel\AppData\Local\Microsoft\Windows\Temporary Internet Files\Content.IE5\ZC7S3EV6\MP900442460[1].jpg"/>
          <p:cNvPicPr>
            <a:picLocks noChangeAspect="1" noChangeArrowheads="1"/>
          </p:cNvPicPr>
          <p:nvPr/>
        </p:nvPicPr>
        <p:blipFill>
          <a:blip r:embed="rId4" cstate="email"/>
          <a:srcRect/>
          <a:stretch>
            <a:fillRect/>
          </a:stretch>
        </p:blipFill>
        <p:spPr bwMode="auto">
          <a:xfrm>
            <a:off x="2735627" y="1839272"/>
            <a:ext cx="1537429" cy="797640"/>
          </a:xfrm>
          <a:prstGeom prst="rect">
            <a:avLst/>
          </a:prstGeom>
          <a:ln>
            <a:noFill/>
          </a:ln>
          <a:effectLst>
            <a:outerShdw blurRad="292100" dist="139700" dir="2700000" algn="tl" rotWithShape="0">
              <a:srgbClr val="333333">
                <a:alpha val="65000"/>
              </a:srgbClr>
            </a:outerShdw>
          </a:effectLst>
        </p:spPr>
      </p:pic>
      <p:pic>
        <p:nvPicPr>
          <p:cNvPr id="67" name="Picture 4" descr="http://1970kikiproject.files.wordpress.com/2011/05/img_8034.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7536160" y="1844825"/>
            <a:ext cx="1537429" cy="792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8" name="Curved Up Arrow 67"/>
          <p:cNvSpPr/>
          <p:nvPr/>
        </p:nvSpPr>
        <p:spPr>
          <a:xfrm>
            <a:off x="933073" y="4059656"/>
            <a:ext cx="10762593" cy="1460267"/>
          </a:xfrm>
          <a:prstGeom prst="curvedUpArrow">
            <a:avLst>
              <a:gd name="adj1" fmla="val 27616"/>
              <a:gd name="adj2" fmla="val 56000"/>
              <a:gd name="adj3" fmla="val 27574"/>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solidFill>
                <a:schemeClr val="tx1"/>
              </a:solidFill>
            </a:endParaRPr>
          </a:p>
        </p:txBody>
      </p:sp>
      <p:sp>
        <p:nvSpPr>
          <p:cNvPr id="81" name="Right Arrow 80"/>
          <p:cNvSpPr/>
          <p:nvPr/>
        </p:nvSpPr>
        <p:spPr>
          <a:xfrm>
            <a:off x="2929722" y="2697784"/>
            <a:ext cx="6763447" cy="332337"/>
          </a:xfrm>
          <a:prstGeom prst="rightArrow">
            <a:avLst/>
          </a:prstGeom>
          <a:gradFill flip="none" rotWithShape="1">
            <a:gsLst>
              <a:gs pos="0">
                <a:schemeClr val="accent6">
                  <a:lumMod val="75000"/>
                </a:schemeClr>
              </a:gs>
              <a:gs pos="35000">
                <a:schemeClr val="accent6">
                  <a:tint val="37000"/>
                  <a:satMod val="300000"/>
                </a:schemeClr>
              </a:gs>
              <a:gs pos="100000">
                <a:schemeClr val="accent6">
                  <a:tint val="15000"/>
                  <a:satMod val="350000"/>
                </a:schemeClr>
              </a:gs>
            </a:gsLst>
            <a:lin ang="10800000" scaled="1"/>
            <a:tileRect/>
          </a:gradFill>
          <a:ln w="12700">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1400" b="1" dirty="0">
                <a:solidFill>
                  <a:schemeClr val="accent2"/>
                </a:solidFill>
              </a:rPr>
              <a:t>Lot #</a:t>
            </a:r>
          </a:p>
        </p:txBody>
      </p:sp>
      <p:sp>
        <p:nvSpPr>
          <p:cNvPr id="82" name="Right Arrow 81"/>
          <p:cNvSpPr/>
          <p:nvPr/>
        </p:nvSpPr>
        <p:spPr>
          <a:xfrm>
            <a:off x="2929722" y="2968426"/>
            <a:ext cx="6763447" cy="332337"/>
          </a:xfrm>
          <a:prstGeom prst="rightArrow">
            <a:avLst/>
          </a:prstGeom>
          <a:gradFill flip="none" rotWithShape="1">
            <a:gsLst>
              <a:gs pos="0">
                <a:schemeClr val="accent6">
                  <a:lumMod val="75000"/>
                </a:schemeClr>
              </a:gs>
              <a:gs pos="35000">
                <a:schemeClr val="accent6">
                  <a:tint val="37000"/>
                  <a:satMod val="300000"/>
                </a:schemeClr>
              </a:gs>
              <a:gs pos="100000">
                <a:schemeClr val="accent6">
                  <a:tint val="15000"/>
                  <a:satMod val="350000"/>
                </a:schemeClr>
              </a:gs>
            </a:gsLst>
            <a:lin ang="10800000" scaled="1"/>
            <a:tileRect/>
          </a:gradFill>
          <a:ln w="12700">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1400" b="1" dirty="0">
                <a:solidFill>
                  <a:schemeClr val="accent2"/>
                </a:solidFill>
              </a:rPr>
              <a:t>GTIN</a:t>
            </a:r>
          </a:p>
        </p:txBody>
      </p:sp>
      <p:sp>
        <p:nvSpPr>
          <p:cNvPr id="83" name="Right Arrow 82"/>
          <p:cNvSpPr/>
          <p:nvPr/>
        </p:nvSpPr>
        <p:spPr>
          <a:xfrm>
            <a:off x="2929722" y="3239068"/>
            <a:ext cx="6763447" cy="332337"/>
          </a:xfrm>
          <a:prstGeom prst="rightArrow">
            <a:avLst/>
          </a:prstGeom>
          <a:gradFill flip="none" rotWithShape="1">
            <a:gsLst>
              <a:gs pos="0">
                <a:schemeClr val="accent6">
                  <a:lumMod val="75000"/>
                </a:schemeClr>
              </a:gs>
              <a:gs pos="35000">
                <a:schemeClr val="accent6">
                  <a:tint val="37000"/>
                  <a:satMod val="300000"/>
                </a:schemeClr>
              </a:gs>
              <a:gs pos="100000">
                <a:schemeClr val="accent6">
                  <a:tint val="15000"/>
                  <a:satMod val="350000"/>
                </a:schemeClr>
              </a:gs>
            </a:gsLst>
            <a:lin ang="10800000" scaled="1"/>
            <a:tileRect/>
          </a:gradFill>
          <a:ln w="12700">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1400" b="1" dirty="0">
                <a:solidFill>
                  <a:schemeClr val="accent2"/>
                </a:solidFill>
              </a:rPr>
              <a:t>Sell By / Serve By</a:t>
            </a:r>
          </a:p>
        </p:txBody>
      </p:sp>
      <p:sp>
        <p:nvSpPr>
          <p:cNvPr id="84" name="Right Arrow 83"/>
          <p:cNvSpPr/>
          <p:nvPr/>
        </p:nvSpPr>
        <p:spPr>
          <a:xfrm>
            <a:off x="2929722" y="3509709"/>
            <a:ext cx="6763447" cy="332337"/>
          </a:xfrm>
          <a:prstGeom prst="rightArrow">
            <a:avLst/>
          </a:prstGeom>
          <a:gradFill flip="none" rotWithShape="1">
            <a:gsLst>
              <a:gs pos="0">
                <a:schemeClr val="accent6">
                  <a:lumMod val="75000"/>
                </a:schemeClr>
              </a:gs>
              <a:gs pos="35000">
                <a:schemeClr val="accent6">
                  <a:tint val="37000"/>
                  <a:satMod val="300000"/>
                </a:schemeClr>
              </a:gs>
              <a:gs pos="100000">
                <a:schemeClr val="accent6">
                  <a:tint val="15000"/>
                  <a:satMod val="350000"/>
                </a:schemeClr>
              </a:gs>
            </a:gsLst>
            <a:lin ang="10800000" scaled="1"/>
            <a:tileRect/>
          </a:gradFill>
          <a:ln w="12700">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1400" b="1" dirty="0">
                <a:solidFill>
                  <a:schemeClr val="accent2"/>
                </a:solidFill>
              </a:rPr>
              <a:t>Temperature</a:t>
            </a:r>
          </a:p>
        </p:txBody>
      </p:sp>
      <p:sp>
        <p:nvSpPr>
          <p:cNvPr id="85" name="Right Arrow 84"/>
          <p:cNvSpPr/>
          <p:nvPr/>
        </p:nvSpPr>
        <p:spPr>
          <a:xfrm>
            <a:off x="2929722" y="3780350"/>
            <a:ext cx="6763447" cy="332337"/>
          </a:xfrm>
          <a:prstGeom prst="rightArrow">
            <a:avLst/>
          </a:prstGeom>
          <a:gradFill flip="none" rotWithShape="1">
            <a:gsLst>
              <a:gs pos="0">
                <a:schemeClr val="accent6">
                  <a:lumMod val="75000"/>
                </a:schemeClr>
              </a:gs>
              <a:gs pos="35000">
                <a:schemeClr val="accent6">
                  <a:tint val="37000"/>
                  <a:satMod val="300000"/>
                </a:schemeClr>
              </a:gs>
              <a:gs pos="100000">
                <a:schemeClr val="accent6">
                  <a:tint val="15000"/>
                  <a:satMod val="350000"/>
                </a:schemeClr>
              </a:gs>
            </a:gsLst>
            <a:lin ang="10800000" scaled="1"/>
            <a:tileRect/>
          </a:gradFill>
          <a:ln w="12700">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1400" b="1" dirty="0">
                <a:solidFill>
                  <a:schemeClr val="accent2"/>
                </a:solidFill>
              </a:rPr>
              <a:t>COOL</a:t>
            </a:r>
          </a:p>
        </p:txBody>
      </p:sp>
      <p:pic>
        <p:nvPicPr>
          <p:cNvPr id="1034" name="Picture 10" descr="C:\Users\bonniel\AppData\Local\Microsoft\Windows\Temporary Internet Files\Content.IE5\L2BHZDXV\MP900386045[1].jpg"/>
          <p:cNvPicPr>
            <a:picLocks noChangeAspect="1" noChangeArrowheads="1"/>
          </p:cNvPicPr>
          <p:nvPr/>
        </p:nvPicPr>
        <p:blipFill>
          <a:blip r:embed="rId6"/>
          <a:stretch>
            <a:fillRect/>
          </a:stretch>
        </p:blipFill>
        <p:spPr bwMode="auto">
          <a:xfrm>
            <a:off x="5191523" y="1854421"/>
            <a:ext cx="1837447" cy="1219200"/>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384865" y="5760163"/>
            <a:ext cx="11595100" cy="830997"/>
          </a:xfrm>
          <a:prstGeom prst="rect">
            <a:avLst/>
          </a:prstGeom>
        </p:spPr>
        <p:txBody>
          <a:bodyPr wrap="square">
            <a:spAutoFit/>
          </a:bodyPr>
          <a:lstStyle/>
          <a:p>
            <a:pPr algn="ctr"/>
            <a:r>
              <a:rPr lang="en-US" sz="1600" dirty="0"/>
              <a:t>Working in close collaboration with industry experts and our customers, we designed our systems to ensure </a:t>
            </a:r>
            <a:br>
              <a:rPr lang="en-US" sz="1600" dirty="0"/>
            </a:br>
            <a:r>
              <a:rPr lang="en-US" sz="1600" dirty="0"/>
              <a:t>both compliance and usability, providing you with an end-to-end traceability solution.</a:t>
            </a:r>
          </a:p>
          <a:p>
            <a:pPr algn="ctr">
              <a:buFont typeface="Arial" pitchFamily="34" charset="0"/>
              <a:buChar char="•"/>
            </a:pPr>
            <a:endParaRPr lang="en-US" sz="1600" dirty="0"/>
          </a:p>
        </p:txBody>
      </p:sp>
      <p:pic>
        <p:nvPicPr>
          <p:cNvPr id="19" name="Picture 18" descr="Whole-Foods-Market outside.jpg"/>
          <p:cNvPicPr>
            <a:picLocks noChangeAspect="1"/>
          </p:cNvPicPr>
          <p:nvPr/>
        </p:nvPicPr>
        <p:blipFill>
          <a:blip r:embed="rId7"/>
          <a:srcRect l="12459" r="11454"/>
          <a:stretch>
            <a:fillRect/>
          </a:stretch>
        </p:blipFill>
        <p:spPr>
          <a:xfrm>
            <a:off x="5194852" y="3272122"/>
            <a:ext cx="1855304" cy="1313345"/>
          </a:xfrm>
          <a:prstGeom prst="rect">
            <a:avLst/>
          </a:prstGeom>
          <a:ln>
            <a:noFill/>
          </a:ln>
          <a:effectLst>
            <a:outerShdw blurRad="292100" dist="139700" dir="2700000" algn="tl" rotWithShape="0">
              <a:srgbClr val="333333">
                <a:alpha val="65000"/>
              </a:srgbClr>
            </a:outerShdw>
          </a:effectLst>
        </p:spPr>
      </p:pic>
      <p:pic>
        <p:nvPicPr>
          <p:cNvPr id="157698" name="Picture 2"/>
          <p:cNvPicPr>
            <a:picLocks noChangeAspect="1" noChangeArrowheads="1"/>
          </p:cNvPicPr>
          <p:nvPr/>
        </p:nvPicPr>
        <p:blipFill>
          <a:blip r:embed="rId8"/>
          <a:stretch>
            <a:fillRect/>
          </a:stretch>
        </p:blipFill>
        <p:spPr bwMode="auto">
          <a:xfrm>
            <a:off x="9908592" y="2572399"/>
            <a:ext cx="1891144" cy="1254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5461630"/>
      </p:ext>
    </p:extLst>
  </p:cSld>
  <p:clrMapOvr>
    <a:masterClrMapping/>
  </p:clrMapOvr>
  <p:transition spd="med" advTm="12000">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1000"/>
                                        <p:tgtEl>
                                          <p:spTgt spid="8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1000"/>
                                        <p:tgtEl>
                                          <p:spTgt spid="8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wipe(left)">
                                      <p:cBhvr>
                                        <p:cTn id="13" dur="1000"/>
                                        <p:tgtEl>
                                          <p:spTgt spid="8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wipe(left)">
                                      <p:cBhvr>
                                        <p:cTn id="16" dur="1000"/>
                                        <p:tgtEl>
                                          <p:spTgt spid="8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left)">
                                      <p:cBhvr>
                                        <p:cTn id="19" dur="1000"/>
                                        <p:tgtEl>
                                          <p:spTgt spid="85"/>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wipe(left)">
                                      <p:cBhvr>
                                        <p:cTn id="23"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81" grpId="0" animBg="1"/>
      <p:bldP spid="82" grpId="0" animBg="1"/>
      <p:bldP spid="83" grpId="0" animBg="1"/>
      <p:bldP spid="84" grpId="0" animBg="1"/>
      <p:bldP spid="8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2EA3A2-B0DA-3C4E-A614-FD1E4170BC82}"/>
              </a:ext>
            </a:extLst>
          </p:cNvPr>
          <p:cNvSpPr>
            <a:spLocks noGrp="1"/>
          </p:cNvSpPr>
          <p:nvPr>
            <p:ph type="sldNum" sz="quarter" idx="4"/>
          </p:nvPr>
        </p:nvSpPr>
        <p:spPr/>
        <p:txBody>
          <a:bodyPr/>
          <a:lstStyle/>
          <a:p>
            <a:pPr defTabSz="914377">
              <a:defRPr/>
            </a:pPr>
            <a:fld id="{D56C3BBE-A286-8A42-8D1F-96885F6DDE08}" type="slidenum">
              <a:rPr lang="en-US">
                <a:solidFill>
                  <a:prstClr val="black"/>
                </a:solidFill>
                <a:ea typeface="ＭＳ Ｐゴシック" charset="0"/>
              </a:rPr>
              <a:pPr defTabSz="914377">
                <a:defRPr/>
              </a:pPr>
              <a:t>2</a:t>
            </a:fld>
            <a:endParaRPr lang="en-US">
              <a:solidFill>
                <a:prstClr val="black"/>
              </a:solidFill>
              <a:ea typeface="ＭＳ Ｐゴシック" charset="0"/>
            </a:endParaRPr>
          </a:p>
        </p:txBody>
      </p:sp>
      <p:sp>
        <p:nvSpPr>
          <p:cNvPr id="7" name="Footer Placeholder 6">
            <a:extLst>
              <a:ext uri="{FF2B5EF4-FFF2-40B4-BE49-F238E27FC236}">
                <a16:creationId xmlns:a16="http://schemas.microsoft.com/office/drawing/2014/main" id="{31E2BCBA-04F7-3D44-6830-A11E996E564C}"/>
              </a:ext>
            </a:extLst>
          </p:cNvPr>
          <p:cNvSpPr>
            <a:spLocks noGrp="1"/>
          </p:cNvSpPr>
          <p:nvPr>
            <p:ph type="ftr" sz="quarter" idx="3"/>
          </p:nvPr>
        </p:nvSpPr>
        <p:spPr/>
        <p:txBody>
          <a:bodyPr/>
          <a:lstStyle/>
          <a:p>
            <a:pPr defTabSz="914377">
              <a:defRPr/>
            </a:pPr>
            <a:r>
              <a:rPr lang="en-US">
                <a:solidFill>
                  <a:prstClr val="black"/>
                </a:solidFill>
                <a:latin typeface="Calibri" panose="020F0502020204030204"/>
                <a:ea typeface="ＭＳ Ｐゴシック" charset="0"/>
              </a:rPr>
              <a:t>NCR VOYIX Confidential</a:t>
            </a:r>
          </a:p>
        </p:txBody>
      </p:sp>
      <p:sp>
        <p:nvSpPr>
          <p:cNvPr id="2" name="Title 1">
            <a:extLst>
              <a:ext uri="{FF2B5EF4-FFF2-40B4-BE49-F238E27FC236}">
                <a16:creationId xmlns:a16="http://schemas.microsoft.com/office/drawing/2014/main" id="{8ADE0C62-F06D-3155-0ECB-B757A8EA79FD}"/>
              </a:ext>
            </a:extLst>
          </p:cNvPr>
          <p:cNvSpPr>
            <a:spLocks noGrp="1"/>
          </p:cNvSpPr>
          <p:nvPr>
            <p:ph type="title"/>
          </p:nvPr>
        </p:nvSpPr>
        <p:spPr>
          <a:xfrm>
            <a:off x="609600" y="142399"/>
            <a:ext cx="1734353" cy="629034"/>
          </a:xfrm>
        </p:spPr>
        <p:txBody>
          <a:bodyPr/>
          <a:lstStyle/>
          <a:p>
            <a:r>
              <a:rPr lang="en-US" sz="3200" b="1" dirty="0">
                <a:latin typeface="Arial" panose="020B0604020202020204" pitchFamily="34" charset="0"/>
                <a:cs typeface="Arial" panose="020B0604020202020204" pitchFamily="34" charset="0"/>
              </a:rPr>
              <a:t>Agenda</a:t>
            </a:r>
          </a:p>
        </p:txBody>
      </p:sp>
      <p:cxnSp>
        <p:nvCxnSpPr>
          <p:cNvPr id="3" name="Straight Connector 2">
            <a:extLst>
              <a:ext uri="{FF2B5EF4-FFF2-40B4-BE49-F238E27FC236}">
                <a16:creationId xmlns:a16="http://schemas.microsoft.com/office/drawing/2014/main" id="{293530BD-BD0D-3785-6251-62D32268F59D}"/>
              </a:ext>
            </a:extLst>
          </p:cNvPr>
          <p:cNvCxnSpPr>
            <a:cxnSpLocks/>
          </p:cNvCxnSpPr>
          <p:nvPr/>
        </p:nvCxnSpPr>
        <p:spPr>
          <a:xfrm>
            <a:off x="9744074" y="375557"/>
            <a:ext cx="0" cy="809370"/>
          </a:xfrm>
          <a:prstGeom prst="line">
            <a:avLst/>
          </a:prstGeom>
          <a:ln w="28575">
            <a:solidFill>
              <a:srgbClr val="5F249F"/>
            </a:solidFill>
          </a:ln>
        </p:spPr>
        <p:style>
          <a:lnRef idx="1">
            <a:schemeClr val="accent1"/>
          </a:lnRef>
          <a:fillRef idx="0">
            <a:schemeClr val="accent1"/>
          </a:fillRef>
          <a:effectRef idx="0">
            <a:schemeClr val="accent1"/>
          </a:effectRef>
          <a:fontRef idx="minor">
            <a:schemeClr val="tx1"/>
          </a:fontRef>
        </p:style>
      </p:cxnSp>
      <p:pic>
        <p:nvPicPr>
          <p:cNvPr id="12" name="Picture 11" descr="A group of purple dots&#10;&#10;Description automatically generated">
            <a:extLst>
              <a:ext uri="{FF2B5EF4-FFF2-40B4-BE49-F238E27FC236}">
                <a16:creationId xmlns:a16="http://schemas.microsoft.com/office/drawing/2014/main" id="{64AE53F7-58CD-FAB5-BE71-7C3EE60F6C01}"/>
              </a:ext>
            </a:extLst>
          </p:cNvPr>
          <p:cNvPicPr>
            <a:picLocks noChangeAspect="1"/>
          </p:cNvPicPr>
          <p:nvPr/>
        </p:nvPicPr>
        <p:blipFill>
          <a:blip r:embed="rId3"/>
          <a:stretch>
            <a:fillRect/>
          </a:stretch>
        </p:blipFill>
        <p:spPr>
          <a:xfrm>
            <a:off x="7466275" y="771433"/>
            <a:ext cx="2019631" cy="300621"/>
          </a:xfrm>
          <a:prstGeom prst="rect">
            <a:avLst/>
          </a:prstGeom>
        </p:spPr>
      </p:pic>
      <p:sp>
        <p:nvSpPr>
          <p:cNvPr id="8" name="TextBox 7">
            <a:extLst>
              <a:ext uri="{FF2B5EF4-FFF2-40B4-BE49-F238E27FC236}">
                <a16:creationId xmlns:a16="http://schemas.microsoft.com/office/drawing/2014/main" id="{851C3888-B718-4D80-BFCC-708275D32F70}"/>
              </a:ext>
            </a:extLst>
          </p:cNvPr>
          <p:cNvSpPr txBox="1"/>
          <p:nvPr/>
        </p:nvSpPr>
        <p:spPr>
          <a:xfrm>
            <a:off x="609600" y="1270206"/>
            <a:ext cx="7251651" cy="5109091"/>
          </a:xfrm>
          <a:prstGeom prst="rect">
            <a:avLst/>
          </a:prstGeom>
          <a:noFill/>
        </p:spPr>
        <p:txBody>
          <a:bodyPr wrap="square">
            <a:spAutoFit/>
          </a:bodyPr>
          <a:lstStyle/>
          <a:p>
            <a:r>
              <a:rPr lang="en-US" sz="2000" b="1" dirty="0">
                <a:solidFill>
                  <a:schemeClr val="accent1"/>
                </a:solidFill>
              </a:rPr>
              <a:t>Introductions</a:t>
            </a:r>
            <a:r>
              <a:rPr lang="en-US" b="1" dirty="0">
                <a:solidFill>
                  <a:schemeClr val="accent1"/>
                </a:solidFill>
              </a:rPr>
              <a:t> </a:t>
            </a:r>
          </a:p>
          <a:p>
            <a:pPr marL="0" marR="0"/>
            <a:r>
              <a:rPr lang="en-US" b="1" dirty="0"/>
              <a:t>NCR</a:t>
            </a:r>
            <a:r>
              <a:rPr lang="en-US" dirty="0"/>
              <a:t> – Brian McGlinchey – Account Executive</a:t>
            </a:r>
          </a:p>
          <a:p>
            <a:pPr marL="0" marR="0"/>
            <a:r>
              <a:rPr lang="en-US" b="1" dirty="0"/>
              <a:t>NCR</a:t>
            </a:r>
            <a:r>
              <a:rPr lang="en-US" dirty="0"/>
              <a:t> – Jackie </a:t>
            </a:r>
            <a:r>
              <a:rPr lang="en-US" dirty="0" err="1"/>
              <a:t>Barbanente</a:t>
            </a:r>
            <a:r>
              <a:rPr lang="en-US" dirty="0"/>
              <a:t> – Vice President, NCR VOYNIX</a:t>
            </a:r>
          </a:p>
          <a:p>
            <a:endParaRPr lang="en-US" dirty="0"/>
          </a:p>
          <a:p>
            <a:pPr marL="285750" indent="-285750">
              <a:buFont typeface="Arial" panose="020B0604020202020204" pitchFamily="34" charset="0"/>
              <a:buChar char="•"/>
            </a:pPr>
            <a:r>
              <a:rPr lang="en-US" dirty="0"/>
              <a:t>Working Relationship</a:t>
            </a:r>
          </a:p>
          <a:p>
            <a:pPr marL="285750" indent="-285750">
              <a:buFont typeface="Arial" panose="020B0604020202020204" pitchFamily="34" charset="0"/>
              <a:buChar char="•"/>
            </a:pPr>
            <a:r>
              <a:rPr lang="en-US" dirty="0"/>
              <a:t>Professional Services Contract   </a:t>
            </a:r>
          </a:p>
          <a:p>
            <a:pPr marL="285750" indent="-285750">
              <a:buFont typeface="Arial" panose="020B0604020202020204" pitchFamily="34" charset="0"/>
              <a:buChar char="•"/>
            </a:pPr>
            <a:r>
              <a:rPr lang="en-US" dirty="0"/>
              <a:t>Utilization hours </a:t>
            </a:r>
          </a:p>
          <a:p>
            <a:pPr marL="285750" indent="-285750">
              <a:buFont typeface="Arial" panose="020B0604020202020204" pitchFamily="34" charset="0"/>
              <a:buChar char="•"/>
            </a:pPr>
            <a:r>
              <a:rPr lang="en-US" dirty="0"/>
              <a:t>Availability to move PS hours to following  year</a:t>
            </a:r>
          </a:p>
          <a:p>
            <a:pPr marL="285750" indent="-285750">
              <a:buFont typeface="Arial" panose="020B0604020202020204" pitchFamily="34" charset="0"/>
              <a:buChar char="•"/>
            </a:pPr>
            <a:r>
              <a:rPr lang="en-US" dirty="0"/>
              <a:t>SOW generation ( all projects )</a:t>
            </a:r>
          </a:p>
          <a:p>
            <a:pPr marL="285750" indent="-285750">
              <a:buFont typeface="Arial" panose="020B0604020202020204" pitchFamily="34" charset="0"/>
              <a:buChar char="•"/>
            </a:pPr>
            <a:r>
              <a:rPr lang="en-US" dirty="0"/>
              <a:t>Project Manager Onboard</a:t>
            </a:r>
          </a:p>
          <a:p>
            <a:endParaRPr lang="en-US" dirty="0"/>
          </a:p>
          <a:p>
            <a:r>
              <a:rPr lang="en-US" dirty="0"/>
              <a:t> </a:t>
            </a:r>
            <a:r>
              <a:rPr lang="en-US" b="1" dirty="0">
                <a:solidFill>
                  <a:schemeClr val="accent1"/>
                </a:solidFill>
              </a:rPr>
              <a:t>Supply Chain Solutions Update by Product Updates / Roadmap  </a:t>
            </a:r>
          </a:p>
          <a:p>
            <a:pPr marL="285750" indent="-285750">
              <a:buFont typeface="Arial" panose="020B0604020202020204" pitchFamily="34" charset="0"/>
              <a:buChar char="•"/>
            </a:pPr>
            <a:r>
              <a:rPr lang="en-US" dirty="0"/>
              <a:t>CRM Suite</a:t>
            </a:r>
          </a:p>
          <a:p>
            <a:pPr marL="285750" indent="-285750">
              <a:buFont typeface="Arial" panose="020B0604020202020204" pitchFamily="34" charset="0"/>
              <a:buChar char="•"/>
            </a:pPr>
            <a:r>
              <a:rPr lang="en-US" dirty="0"/>
              <a:t>Power Enterprise</a:t>
            </a:r>
          </a:p>
          <a:p>
            <a:pPr marL="285750" indent="-285750">
              <a:buFont typeface="Arial" panose="020B0604020202020204" pitchFamily="34" charset="0"/>
              <a:buChar char="•"/>
            </a:pPr>
            <a:r>
              <a:rPr lang="en-US" dirty="0"/>
              <a:t>Power Warehouse</a:t>
            </a:r>
          </a:p>
          <a:p>
            <a:pPr marL="285750" indent="-285750">
              <a:buFont typeface="Arial" panose="020B0604020202020204" pitchFamily="34" charset="0"/>
              <a:buChar char="•"/>
            </a:pPr>
            <a:r>
              <a:rPr lang="en-US" dirty="0"/>
              <a:t>Power Dock</a:t>
            </a:r>
          </a:p>
          <a:p>
            <a:pPr marL="285750" indent="-285750">
              <a:buFont typeface="Arial" panose="020B0604020202020204" pitchFamily="34" charset="0"/>
              <a:buChar char="•"/>
            </a:pPr>
            <a:r>
              <a:rPr lang="en-US" dirty="0"/>
              <a:t>Power Yard</a:t>
            </a:r>
          </a:p>
          <a:p>
            <a:pPr marL="285750" indent="-285750">
              <a:buFont typeface="Arial" panose="020B0604020202020204" pitchFamily="34" charset="0"/>
              <a:buChar char="•"/>
            </a:pPr>
            <a:r>
              <a:rPr lang="en-US" dirty="0"/>
              <a:t>Power Transportation</a:t>
            </a:r>
          </a:p>
        </p:txBody>
      </p:sp>
      <p:sp>
        <p:nvSpPr>
          <p:cNvPr id="11" name="TextBox 10">
            <a:extLst>
              <a:ext uri="{FF2B5EF4-FFF2-40B4-BE49-F238E27FC236}">
                <a16:creationId xmlns:a16="http://schemas.microsoft.com/office/drawing/2014/main" id="{7B82E324-B7F9-31C8-B6BB-75EF07D73220}"/>
              </a:ext>
            </a:extLst>
          </p:cNvPr>
          <p:cNvSpPr txBox="1"/>
          <p:nvPr/>
        </p:nvSpPr>
        <p:spPr>
          <a:xfrm>
            <a:off x="609600" y="780242"/>
            <a:ext cx="1215974" cy="400110"/>
          </a:xfrm>
          <a:prstGeom prst="rect">
            <a:avLst/>
          </a:prstGeom>
          <a:noFill/>
        </p:spPr>
        <p:txBody>
          <a:bodyPr wrap="none" rtlCol="0">
            <a:spAutoFit/>
          </a:bodyPr>
          <a:lstStyle/>
          <a:p>
            <a:r>
              <a:rPr lang="en-US" sz="2000" b="1" dirty="0"/>
              <a:t>3 – 5 P.M.</a:t>
            </a:r>
          </a:p>
        </p:txBody>
      </p:sp>
      <p:pic>
        <p:nvPicPr>
          <p:cNvPr id="15" name="Picture 14" descr="A red and yellow sign&#10;&#10;Description automatically generated">
            <a:extLst>
              <a:ext uri="{FF2B5EF4-FFF2-40B4-BE49-F238E27FC236}">
                <a16:creationId xmlns:a16="http://schemas.microsoft.com/office/drawing/2014/main" id="{D105B205-CDCC-A6F7-4449-B16562A42942}"/>
              </a:ext>
            </a:extLst>
          </p:cNvPr>
          <p:cNvPicPr>
            <a:picLocks noChangeAspect="1"/>
          </p:cNvPicPr>
          <p:nvPr/>
        </p:nvPicPr>
        <p:blipFill>
          <a:blip r:embed="rId4"/>
          <a:stretch>
            <a:fillRect/>
          </a:stretch>
        </p:blipFill>
        <p:spPr>
          <a:xfrm>
            <a:off x="10002243" y="580707"/>
            <a:ext cx="1905000" cy="598081"/>
          </a:xfrm>
          <a:prstGeom prst="rect">
            <a:avLst/>
          </a:prstGeom>
        </p:spPr>
      </p:pic>
    </p:spTree>
    <p:extLst>
      <p:ext uri="{BB962C8B-B14F-4D97-AF65-F5344CB8AC3E}">
        <p14:creationId xmlns:p14="http://schemas.microsoft.com/office/powerpoint/2010/main" val="3186907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8E5650D0-64FE-4BFF-B261-1EEA35BB8246}"/>
              </a:ext>
            </a:extLst>
          </p:cNvPr>
          <p:cNvPicPr>
            <a:picLocks noChangeAspect="1"/>
          </p:cNvPicPr>
          <p:nvPr/>
        </p:nvPicPr>
        <p:blipFill rotWithShape="1">
          <a:blip r:embed="rId3"/>
          <a:srcRect t="12523" b="2434"/>
          <a:stretch/>
        </p:blipFill>
        <p:spPr>
          <a:xfrm>
            <a:off x="1" y="-44032"/>
            <a:ext cx="12195455" cy="6902032"/>
          </a:xfrm>
          <a:prstGeom prst="rect">
            <a:avLst/>
          </a:prstGeom>
        </p:spPr>
      </p:pic>
      <p:sp>
        <p:nvSpPr>
          <p:cNvPr id="65" name="Rectangle">
            <a:extLst>
              <a:ext uri="{FF2B5EF4-FFF2-40B4-BE49-F238E27FC236}">
                <a16:creationId xmlns:a16="http://schemas.microsoft.com/office/drawing/2014/main" id="{D5E88AAF-54A0-4B58-A412-FB9FAF034E0F}"/>
              </a:ext>
            </a:extLst>
          </p:cNvPr>
          <p:cNvSpPr/>
          <p:nvPr/>
        </p:nvSpPr>
        <p:spPr>
          <a:xfrm rot="16200000">
            <a:off x="2585461" y="-2646774"/>
            <a:ext cx="6986520" cy="12192004"/>
          </a:xfrm>
          <a:prstGeom prst="rect">
            <a:avLst/>
          </a:prstGeom>
          <a:gradFill>
            <a:gsLst>
              <a:gs pos="19000">
                <a:schemeClr val="tx1">
                  <a:lumMod val="0"/>
                  <a:alpha val="74000"/>
                </a:schemeClr>
              </a:gs>
              <a:gs pos="100000">
                <a:schemeClr val="tx1">
                  <a:alpha val="4000"/>
                </a:schemeClr>
              </a:gs>
            </a:gsLst>
            <a:lin ang="5400000" scaled="1"/>
          </a:gradFill>
          <a:ln w="12700">
            <a:noFill/>
            <a:miter lim="400000"/>
          </a:ln>
          <a:effectLst/>
        </p:spPr>
        <p:txBody>
          <a:bodyPr lIns="0" tIns="0" rIns="0" bIns="0" anchor="ctr"/>
          <a:lstStyle/>
          <a:p>
            <a:pPr>
              <a:defRPr sz="3200" b="0">
                <a:solidFill>
                  <a:srgbClr val="FFFFFF"/>
                </a:solidFill>
                <a:latin typeface="+mn-lt"/>
                <a:ea typeface="+mn-ea"/>
                <a:cs typeface="+mn-cs"/>
                <a:sym typeface="Helvetica Neue Medium"/>
              </a:defRPr>
            </a:pPr>
            <a:r>
              <a:rPr lang="en-US" sz="1600" b="1" i="1" dirty="0">
                <a:solidFill>
                  <a:schemeClr val="accent1"/>
                </a:solidFill>
                <a:latin typeface="+mj-lt"/>
              </a:rPr>
              <a:t>r</a:t>
            </a:r>
            <a:endParaRPr sz="1600" dirty="0"/>
          </a:p>
        </p:txBody>
      </p:sp>
      <p:sp>
        <p:nvSpPr>
          <p:cNvPr id="6" name="Text Placeholder 109"/>
          <p:cNvSpPr txBox="1">
            <a:spLocks/>
          </p:cNvSpPr>
          <p:nvPr/>
        </p:nvSpPr>
        <p:spPr>
          <a:xfrm>
            <a:off x="266639" y="224769"/>
            <a:ext cx="11495341" cy="650859"/>
          </a:xfrm>
          <a:prstGeom prst="rect">
            <a:avLst/>
          </a:prstGeom>
        </p:spPr>
        <p:txBody>
          <a:bodyPr vert="horz" lIns="0" tIns="0" rIns="121920" bIns="60960" rtlCol="0">
            <a:normAutofit/>
          </a:bodyPr>
          <a:lstStyle>
            <a:lvl1pPr marL="182880" marR="0" indent="-182880" algn="l" defTabSz="309563" rtl="0" latinLnBrk="0">
              <a:lnSpc>
                <a:spcPct val="100000"/>
              </a:lnSpc>
              <a:spcBef>
                <a:spcPts val="600"/>
              </a:spcBef>
              <a:spcAft>
                <a:spcPts val="0"/>
              </a:spcAft>
              <a:buClr>
                <a:schemeClr val="accent1"/>
              </a:buClr>
              <a:buSzPct val="100000"/>
              <a:buFont typeface="Wingdings" panose="05000000000000000000" pitchFamily="2" charset="2"/>
              <a:buChar char="§"/>
              <a:tabLst/>
              <a:defRPr sz="1800" b="0" i="0" u="none" strike="noStrike" cap="none" spc="0" baseline="0">
                <a:ln>
                  <a:noFill/>
                </a:ln>
                <a:solidFill>
                  <a:schemeClr val="tx1">
                    <a:lumMod val="75000"/>
                    <a:lumOff val="25000"/>
                  </a:schemeClr>
                </a:solidFill>
                <a:uFillTx/>
                <a:latin typeface="+mn-lt"/>
                <a:ea typeface="+mn-ea"/>
                <a:cs typeface="Open Sans" panose="020B0604020202020204" charset="0"/>
                <a:sym typeface="Open Sans"/>
              </a:defRPr>
            </a:lvl1pPr>
            <a:lvl2pPr marL="365760" marR="0" indent="-182880" algn="l" defTabSz="309563" rtl="0" latinLnBrk="0">
              <a:lnSpc>
                <a:spcPct val="100000"/>
              </a:lnSpc>
              <a:spcBef>
                <a:spcPts val="600"/>
              </a:spcBef>
              <a:spcAft>
                <a:spcPts val="0"/>
              </a:spcAft>
              <a:buClrTx/>
              <a:buSzPct val="75000"/>
              <a:buFont typeface="Arial" panose="020B0604020202020204" pitchFamily="34" charset="0"/>
              <a:buChar char="‾"/>
              <a:tabLst/>
              <a:defRPr sz="1600" b="0" i="0" u="none" strike="noStrike" cap="none" spc="0" baseline="0">
                <a:ln>
                  <a:noFill/>
                </a:ln>
                <a:solidFill>
                  <a:schemeClr val="tx1">
                    <a:lumMod val="75000"/>
                    <a:lumOff val="25000"/>
                  </a:schemeClr>
                </a:solidFill>
                <a:uFillTx/>
                <a:latin typeface="+mn-lt"/>
                <a:ea typeface="+mn-ea"/>
                <a:cs typeface="Open Sans" panose="020B0604020202020204" charset="0"/>
                <a:sym typeface="Open Sans"/>
              </a:defRPr>
            </a:lvl2pPr>
            <a:lvl3pPr marL="548640" marR="0" indent="-182880" algn="l" defTabSz="309563" rtl="0" latinLnBrk="0">
              <a:lnSpc>
                <a:spcPct val="100000"/>
              </a:lnSpc>
              <a:spcBef>
                <a:spcPts val="600"/>
              </a:spcBef>
              <a:spcAft>
                <a:spcPts val="0"/>
              </a:spcAft>
              <a:buClrTx/>
              <a:buSzPct val="75000"/>
              <a:buFont typeface="Arial" panose="020B0604020202020204" pitchFamily="34" charset="0"/>
              <a:buChar char="•"/>
              <a:tabLst/>
              <a:defRPr sz="1400" b="0" i="0" u="none" strike="noStrike" cap="none" spc="0" baseline="0">
                <a:ln>
                  <a:noFill/>
                </a:ln>
                <a:solidFill>
                  <a:schemeClr val="tx1">
                    <a:lumMod val="75000"/>
                    <a:lumOff val="25000"/>
                  </a:schemeClr>
                </a:solidFill>
                <a:uFillTx/>
                <a:latin typeface="+mn-lt"/>
                <a:ea typeface="+mn-ea"/>
                <a:cs typeface="Open Sans" panose="020B0604020202020204" charset="0"/>
                <a:sym typeface="Open Sans"/>
              </a:defRPr>
            </a:lvl3pPr>
            <a:lvl4pPr marL="822960" marR="0" indent="-238125" algn="l" defTabSz="309563" rtl="0" latinLnBrk="0">
              <a:lnSpc>
                <a:spcPct val="100000"/>
              </a:lnSpc>
              <a:spcBef>
                <a:spcPts val="600"/>
              </a:spcBef>
              <a:spcAft>
                <a:spcPts val="0"/>
              </a:spcAft>
              <a:buClrTx/>
              <a:buSzPct val="75000"/>
              <a:buFont typeface="Wingdings" panose="05000000000000000000" pitchFamily="2" charset="2"/>
              <a:buChar char="§"/>
              <a:tabLst/>
              <a:defRPr sz="1400" b="0" i="0" u="none" strike="noStrike" cap="none" spc="0" baseline="0">
                <a:ln>
                  <a:noFill/>
                </a:ln>
                <a:solidFill>
                  <a:schemeClr val="tx1">
                    <a:lumMod val="75000"/>
                    <a:lumOff val="25000"/>
                  </a:schemeClr>
                </a:solidFill>
                <a:uFillTx/>
                <a:latin typeface="+mn-lt"/>
                <a:ea typeface="+mn-ea"/>
                <a:cs typeface="Open Sans" panose="020B0604020202020204" charset="0"/>
                <a:sym typeface="Open Sans"/>
              </a:defRPr>
            </a:lvl4pPr>
            <a:lvl5pPr marL="1097280" marR="0" indent="-238125" algn="l" defTabSz="309563" rtl="0" latinLnBrk="0">
              <a:lnSpc>
                <a:spcPct val="100000"/>
              </a:lnSpc>
              <a:spcBef>
                <a:spcPts val="600"/>
              </a:spcBef>
              <a:spcAft>
                <a:spcPts val="0"/>
              </a:spcAft>
              <a:buClrTx/>
              <a:buSzPct val="75000"/>
              <a:buFont typeface="Arial" panose="020B0604020202020204" pitchFamily="34" charset="0"/>
              <a:buChar char="‾"/>
              <a:tabLst/>
              <a:defRPr sz="1400" b="0" i="0" u="none" strike="noStrike" cap="none" spc="0" baseline="0">
                <a:ln>
                  <a:noFill/>
                </a:ln>
                <a:solidFill>
                  <a:schemeClr val="tx1">
                    <a:lumMod val="75000"/>
                    <a:lumOff val="25000"/>
                  </a:schemeClr>
                </a:solidFill>
                <a:uFillTx/>
                <a:latin typeface="+mn-lt"/>
                <a:ea typeface="+mn-ea"/>
                <a:cs typeface="Open Sans" panose="020B0604020202020204" charset="0"/>
                <a:sym typeface="Open Sans"/>
              </a:defRPr>
            </a:lvl5pPr>
            <a:lvl6pPr marL="142875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6pPr>
            <a:lvl7pPr marL="166687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7pPr>
            <a:lvl8pPr marL="190500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8pPr>
            <a:lvl9pPr marL="214312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9pPr>
          </a:lstStyle>
          <a:p>
            <a:pPr marL="0" indent="0" defTabSz="914377">
              <a:spcBef>
                <a:spcPts val="0"/>
              </a:spcBef>
              <a:buClrTx/>
              <a:buSzTx/>
              <a:buNone/>
              <a:defRPr/>
            </a:pPr>
            <a:r>
              <a:rPr lang="en-US" sz="3733" dirty="0">
                <a:ln>
                  <a:solidFill>
                    <a:schemeClr val="tx2"/>
                  </a:solidFill>
                </a:ln>
                <a:solidFill>
                  <a:srgbClr val="FFFFFF"/>
                </a:solidFill>
                <a:effectLst>
                  <a:outerShdw blurRad="38100" dist="38100" dir="2700000" algn="tl">
                    <a:srgbClr val="000000">
                      <a:alpha val="43137"/>
                    </a:srgbClr>
                  </a:outerShdw>
                </a:effectLst>
                <a:latin typeface="Raleway Black"/>
                <a:ea typeface="ＭＳ Ｐゴシック" charset="0"/>
              </a:rPr>
              <a:t>NCR Voyix Supply Chain Solutions </a:t>
            </a:r>
          </a:p>
        </p:txBody>
      </p:sp>
      <p:grpSp>
        <p:nvGrpSpPr>
          <p:cNvPr id="68" name="Group 67">
            <a:extLst>
              <a:ext uri="{FF2B5EF4-FFF2-40B4-BE49-F238E27FC236}">
                <a16:creationId xmlns:a16="http://schemas.microsoft.com/office/drawing/2014/main" id="{82BB2543-EC36-4705-9218-B884C34E4039}"/>
              </a:ext>
            </a:extLst>
          </p:cNvPr>
          <p:cNvGrpSpPr/>
          <p:nvPr/>
        </p:nvGrpSpPr>
        <p:grpSpPr>
          <a:xfrm>
            <a:off x="723476" y="2055469"/>
            <a:ext cx="2926080" cy="2926080"/>
            <a:chOff x="6553200" y="2966588"/>
            <a:chExt cx="1879371" cy="1879371"/>
          </a:xfrm>
        </p:grpSpPr>
        <p:grpSp>
          <p:nvGrpSpPr>
            <p:cNvPr id="70" name="Group 69">
              <a:extLst>
                <a:ext uri="{FF2B5EF4-FFF2-40B4-BE49-F238E27FC236}">
                  <a16:creationId xmlns:a16="http://schemas.microsoft.com/office/drawing/2014/main" id="{35877FF9-FA11-4788-92A3-3694145E7D56}"/>
                </a:ext>
              </a:extLst>
            </p:cNvPr>
            <p:cNvGrpSpPr/>
            <p:nvPr/>
          </p:nvGrpSpPr>
          <p:grpSpPr>
            <a:xfrm>
              <a:off x="6553200" y="2966588"/>
              <a:ext cx="1879371" cy="1879371"/>
              <a:chOff x="8741737" y="3653549"/>
              <a:chExt cx="2275722" cy="2275722"/>
            </a:xfrm>
          </p:grpSpPr>
          <p:sp>
            <p:nvSpPr>
              <p:cNvPr id="74" name="Oval 73">
                <a:extLst>
                  <a:ext uri="{FF2B5EF4-FFF2-40B4-BE49-F238E27FC236}">
                    <a16:creationId xmlns:a16="http://schemas.microsoft.com/office/drawing/2014/main" id="{0F85230C-66E6-4B8F-9595-A4F64743CE68}"/>
                  </a:ext>
                </a:extLst>
              </p:cNvPr>
              <p:cNvSpPr/>
              <p:nvPr/>
            </p:nvSpPr>
            <p:spPr>
              <a:xfrm flipH="1">
                <a:off x="8858521" y="3746924"/>
                <a:ext cx="2057395" cy="2057400"/>
              </a:xfrm>
              <a:prstGeom prst="ellipse">
                <a:avLst/>
              </a:prstGeom>
              <a:solidFill>
                <a:srgbClr val="FF0000"/>
              </a:solidFill>
              <a:ln w="19050" cap="flat" cmpd="sng" algn="ctr">
                <a:noFill/>
                <a:prstDash val="sysDash"/>
              </a:ln>
              <a:effectLst/>
            </p:spPr>
            <p:txBody>
              <a:bodyPr rtlCol="0" anchor="ctr"/>
              <a:lstStyle/>
              <a:p>
                <a:pPr algn="ctr" defTabSz="1219088">
                  <a:defRPr/>
                </a:pPr>
                <a:endParaRPr lang="en-US" sz="2400" kern="0">
                  <a:solidFill>
                    <a:srgbClr val="FFFFFF"/>
                  </a:solidFill>
                  <a:latin typeface="Arial"/>
                </a:endParaRPr>
              </a:p>
            </p:txBody>
          </p:sp>
          <p:cxnSp>
            <p:nvCxnSpPr>
              <p:cNvPr id="75" name="Straight Connector 74">
                <a:extLst>
                  <a:ext uri="{FF2B5EF4-FFF2-40B4-BE49-F238E27FC236}">
                    <a16:creationId xmlns:a16="http://schemas.microsoft.com/office/drawing/2014/main" id="{27F45D20-7CA0-4A1E-9C48-F87AEAC9D95E}"/>
                  </a:ext>
                </a:extLst>
              </p:cNvPr>
              <p:cNvCxnSpPr/>
              <p:nvPr/>
            </p:nvCxnSpPr>
            <p:spPr>
              <a:xfrm flipH="1">
                <a:off x="9115177" y="4824662"/>
                <a:ext cx="1544079" cy="0"/>
              </a:xfrm>
              <a:prstGeom prst="line">
                <a:avLst/>
              </a:prstGeom>
              <a:ln w="12700" cmpd="sng">
                <a:solidFill>
                  <a:srgbClr val="FFFFFF"/>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6" name="Arc 75">
                <a:extLst>
                  <a:ext uri="{FF2B5EF4-FFF2-40B4-BE49-F238E27FC236}">
                    <a16:creationId xmlns:a16="http://schemas.microsoft.com/office/drawing/2014/main" id="{E39C28F6-DA6E-4D35-B336-FEF68AB43F7A}"/>
                  </a:ext>
                </a:extLst>
              </p:cNvPr>
              <p:cNvSpPr/>
              <p:nvPr/>
            </p:nvSpPr>
            <p:spPr>
              <a:xfrm rot="6363235">
                <a:off x="8741737" y="3653549"/>
                <a:ext cx="2275722" cy="2275722"/>
              </a:xfrm>
              <a:prstGeom prst="arc">
                <a:avLst>
                  <a:gd name="adj1" fmla="val 14734638"/>
                  <a:gd name="adj2" fmla="val 13839931"/>
                </a:avLst>
              </a:prstGeom>
              <a:ln w="28575" cmpd="sng">
                <a:gradFill>
                  <a:gsLst>
                    <a:gs pos="0">
                      <a:schemeClr val="accent4"/>
                    </a:gs>
                    <a:gs pos="100000">
                      <a:srgbClr val="00B0F0"/>
                    </a:gs>
                  </a:gsLst>
                  <a:lin ang="5400000" scaled="1"/>
                </a:gradFill>
                <a:prstDash val="sysDash"/>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78">
                  <a:defRPr/>
                </a:pPr>
                <a:endParaRPr lang="en-US" sz="2400" kern="0" dirty="0">
                  <a:solidFill>
                    <a:prstClr val="black"/>
                  </a:solidFill>
                  <a:highlight>
                    <a:srgbClr val="800080"/>
                  </a:highlight>
                </a:endParaRPr>
              </a:p>
            </p:txBody>
          </p:sp>
        </p:grpSp>
        <p:grpSp>
          <p:nvGrpSpPr>
            <p:cNvPr id="71" name="Group 70">
              <a:extLst>
                <a:ext uri="{FF2B5EF4-FFF2-40B4-BE49-F238E27FC236}">
                  <a16:creationId xmlns:a16="http://schemas.microsoft.com/office/drawing/2014/main" id="{41CF7EAF-3949-4CA7-943A-F49997E368E9}"/>
                </a:ext>
              </a:extLst>
            </p:cNvPr>
            <p:cNvGrpSpPr/>
            <p:nvPr/>
          </p:nvGrpSpPr>
          <p:grpSpPr>
            <a:xfrm>
              <a:off x="6665696" y="3277614"/>
              <a:ext cx="1637079" cy="1081903"/>
              <a:chOff x="7162111" y="578855"/>
              <a:chExt cx="1637079" cy="1081903"/>
            </a:xfrm>
          </p:grpSpPr>
          <p:sp>
            <p:nvSpPr>
              <p:cNvPr id="72" name="TextBox 71">
                <a:extLst>
                  <a:ext uri="{FF2B5EF4-FFF2-40B4-BE49-F238E27FC236}">
                    <a16:creationId xmlns:a16="http://schemas.microsoft.com/office/drawing/2014/main" id="{D434CE27-9ED5-45E2-B3A0-77A4019F49B9}"/>
                  </a:ext>
                </a:extLst>
              </p:cNvPr>
              <p:cNvSpPr txBox="1"/>
              <p:nvPr/>
            </p:nvSpPr>
            <p:spPr>
              <a:xfrm>
                <a:off x="7162111" y="578855"/>
                <a:ext cx="1637079" cy="635829"/>
              </a:xfrm>
              <a:prstGeom prst="rect">
                <a:avLst/>
              </a:prstGeom>
              <a:noFill/>
            </p:spPr>
            <p:txBody>
              <a:bodyPr wrap="square" tIns="121920" rtlCol="0">
                <a:spAutoFit/>
              </a:bodyPr>
              <a:lstStyle/>
              <a:p>
                <a:pPr algn="ctr">
                  <a:buClr>
                    <a:schemeClr val="accent1"/>
                  </a:buClr>
                </a:pPr>
                <a:r>
                  <a:rPr lang="en-US" sz="5333" b="1" dirty="0">
                    <a:solidFill>
                      <a:schemeClr val="bg1"/>
                    </a:solidFill>
                  </a:rPr>
                  <a:t>4,300</a:t>
                </a:r>
              </a:p>
            </p:txBody>
          </p:sp>
          <p:sp>
            <p:nvSpPr>
              <p:cNvPr id="73" name="Rectangle 72">
                <a:extLst>
                  <a:ext uri="{FF2B5EF4-FFF2-40B4-BE49-F238E27FC236}">
                    <a16:creationId xmlns:a16="http://schemas.microsoft.com/office/drawing/2014/main" id="{CFB68DD1-35E0-4DC6-9667-F7A2BF27B721}"/>
                  </a:ext>
                </a:extLst>
              </p:cNvPr>
              <p:cNvSpPr/>
              <p:nvPr/>
            </p:nvSpPr>
            <p:spPr>
              <a:xfrm>
                <a:off x="7922262" y="1443311"/>
                <a:ext cx="118649" cy="217447"/>
              </a:xfrm>
              <a:prstGeom prst="rect">
                <a:avLst/>
              </a:prstGeom>
            </p:spPr>
            <p:txBody>
              <a:bodyPr wrap="none">
                <a:spAutoFit/>
              </a:bodyPr>
              <a:lstStyle/>
              <a:p>
                <a:pPr algn="ctr" defTabSz="914354">
                  <a:defRPr/>
                </a:pPr>
                <a:endParaRPr lang="en-US" sz="1600" b="1" kern="0" dirty="0">
                  <a:solidFill>
                    <a:schemeClr val="bg1"/>
                  </a:solidFill>
                </a:endParaRPr>
              </a:p>
            </p:txBody>
          </p:sp>
        </p:grpSp>
      </p:grpSp>
      <p:sp>
        <p:nvSpPr>
          <p:cNvPr id="69" name="Rectangle 68">
            <a:extLst>
              <a:ext uri="{FF2B5EF4-FFF2-40B4-BE49-F238E27FC236}">
                <a16:creationId xmlns:a16="http://schemas.microsoft.com/office/drawing/2014/main" id="{089D88EC-C61F-45A9-8848-07C45229637E}"/>
              </a:ext>
            </a:extLst>
          </p:cNvPr>
          <p:cNvSpPr/>
          <p:nvPr/>
        </p:nvSpPr>
        <p:spPr>
          <a:xfrm>
            <a:off x="1187415" y="3738870"/>
            <a:ext cx="2021707" cy="666977"/>
          </a:xfrm>
          <a:prstGeom prst="rect">
            <a:avLst/>
          </a:prstGeom>
        </p:spPr>
        <p:txBody>
          <a:bodyPr wrap="none">
            <a:spAutoFit/>
          </a:bodyPr>
          <a:lstStyle/>
          <a:p>
            <a:pPr algn="ctr" defTabSz="914354">
              <a:defRPr/>
            </a:pPr>
            <a:r>
              <a:rPr lang="en-GB" sz="1867" kern="0" dirty="0">
                <a:solidFill>
                  <a:schemeClr val="bg1"/>
                </a:solidFill>
                <a:latin typeface="+mj-lt"/>
                <a:cs typeface="Arial"/>
              </a:rPr>
              <a:t>trucks dispatched</a:t>
            </a:r>
            <a:br>
              <a:rPr lang="en-GB" sz="1867" kern="0" dirty="0">
                <a:solidFill>
                  <a:schemeClr val="bg1"/>
                </a:solidFill>
                <a:latin typeface="+mj-lt"/>
                <a:cs typeface="Arial"/>
              </a:rPr>
            </a:br>
            <a:r>
              <a:rPr lang="en-GB" sz="1867" kern="0" dirty="0">
                <a:solidFill>
                  <a:schemeClr val="bg1"/>
                </a:solidFill>
                <a:latin typeface="+mj-lt"/>
                <a:cs typeface="Arial"/>
              </a:rPr>
              <a:t>each day</a:t>
            </a:r>
          </a:p>
        </p:txBody>
      </p:sp>
      <p:grpSp>
        <p:nvGrpSpPr>
          <p:cNvPr id="26" name="Group 25">
            <a:extLst>
              <a:ext uri="{FF2B5EF4-FFF2-40B4-BE49-F238E27FC236}">
                <a16:creationId xmlns:a16="http://schemas.microsoft.com/office/drawing/2014/main" id="{3576DC94-89E3-4F0F-B42D-41CCDFEEDA2E}"/>
              </a:ext>
            </a:extLst>
          </p:cNvPr>
          <p:cNvGrpSpPr/>
          <p:nvPr/>
        </p:nvGrpSpPr>
        <p:grpSpPr>
          <a:xfrm>
            <a:off x="4535326" y="2060723"/>
            <a:ext cx="2926081" cy="2926080"/>
            <a:chOff x="6553200" y="2966588"/>
            <a:chExt cx="1879371" cy="1879371"/>
          </a:xfrm>
        </p:grpSpPr>
        <p:grpSp>
          <p:nvGrpSpPr>
            <p:cNvPr id="28" name="Group 27">
              <a:extLst>
                <a:ext uri="{FF2B5EF4-FFF2-40B4-BE49-F238E27FC236}">
                  <a16:creationId xmlns:a16="http://schemas.microsoft.com/office/drawing/2014/main" id="{965422A8-40F6-4C9E-90FB-C6B05005A1AC}"/>
                </a:ext>
              </a:extLst>
            </p:cNvPr>
            <p:cNvGrpSpPr/>
            <p:nvPr/>
          </p:nvGrpSpPr>
          <p:grpSpPr>
            <a:xfrm>
              <a:off x="6553200" y="2966588"/>
              <a:ext cx="1879371" cy="1879371"/>
              <a:chOff x="8741737" y="3653549"/>
              <a:chExt cx="2275722" cy="2275722"/>
            </a:xfrm>
          </p:grpSpPr>
          <p:sp>
            <p:nvSpPr>
              <p:cNvPr id="32" name="Oval 31">
                <a:extLst>
                  <a:ext uri="{FF2B5EF4-FFF2-40B4-BE49-F238E27FC236}">
                    <a16:creationId xmlns:a16="http://schemas.microsoft.com/office/drawing/2014/main" id="{23CE1113-89B7-4BF2-8797-D80230D7BAD7}"/>
                  </a:ext>
                </a:extLst>
              </p:cNvPr>
              <p:cNvSpPr/>
              <p:nvPr/>
            </p:nvSpPr>
            <p:spPr>
              <a:xfrm flipH="1">
                <a:off x="8858521" y="3746924"/>
                <a:ext cx="2057394" cy="2057400"/>
              </a:xfrm>
              <a:prstGeom prst="ellipse">
                <a:avLst/>
              </a:prstGeom>
              <a:solidFill>
                <a:schemeClr val="accent1"/>
              </a:solidFill>
              <a:ln w="19050" cap="flat" cmpd="sng" algn="ctr">
                <a:noFill/>
                <a:prstDash val="sysDash"/>
              </a:ln>
              <a:effectLst/>
            </p:spPr>
            <p:txBody>
              <a:bodyPr rtlCol="0" anchor="ctr"/>
              <a:lstStyle/>
              <a:p>
                <a:pPr algn="ctr" defTabSz="1219088">
                  <a:defRPr/>
                </a:pPr>
                <a:endParaRPr lang="en-US" sz="2400" kern="0">
                  <a:solidFill>
                    <a:srgbClr val="FFFFFF"/>
                  </a:solidFill>
                  <a:latin typeface="Arial"/>
                </a:endParaRPr>
              </a:p>
            </p:txBody>
          </p:sp>
          <p:cxnSp>
            <p:nvCxnSpPr>
              <p:cNvPr id="33" name="Straight Connector 32">
                <a:extLst>
                  <a:ext uri="{FF2B5EF4-FFF2-40B4-BE49-F238E27FC236}">
                    <a16:creationId xmlns:a16="http://schemas.microsoft.com/office/drawing/2014/main" id="{CB9A0047-3C27-46B6-9F6B-CAA3FCA35649}"/>
                  </a:ext>
                </a:extLst>
              </p:cNvPr>
              <p:cNvCxnSpPr/>
              <p:nvPr/>
            </p:nvCxnSpPr>
            <p:spPr>
              <a:xfrm flipH="1">
                <a:off x="9115177" y="4824662"/>
                <a:ext cx="1544079" cy="0"/>
              </a:xfrm>
              <a:prstGeom prst="line">
                <a:avLst/>
              </a:prstGeom>
              <a:ln w="12700" cmpd="sng">
                <a:solidFill>
                  <a:srgbClr val="FFFFFF"/>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4" name="Arc 33">
                <a:extLst>
                  <a:ext uri="{FF2B5EF4-FFF2-40B4-BE49-F238E27FC236}">
                    <a16:creationId xmlns:a16="http://schemas.microsoft.com/office/drawing/2014/main" id="{E806FA43-4CC2-4B02-A4E5-E589B9FD3047}"/>
                  </a:ext>
                </a:extLst>
              </p:cNvPr>
              <p:cNvSpPr/>
              <p:nvPr/>
            </p:nvSpPr>
            <p:spPr>
              <a:xfrm rot="6363235">
                <a:off x="8741737" y="3653549"/>
                <a:ext cx="2275722" cy="2275722"/>
              </a:xfrm>
              <a:prstGeom prst="arc">
                <a:avLst>
                  <a:gd name="adj1" fmla="val 14734638"/>
                  <a:gd name="adj2" fmla="val 13839931"/>
                </a:avLst>
              </a:prstGeom>
              <a:ln w="28575" cmpd="sng">
                <a:solidFill>
                  <a:schemeClr val="accent1"/>
                </a:solidFill>
                <a:prstDash val="sysDash"/>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78">
                  <a:defRPr/>
                </a:pPr>
                <a:endParaRPr lang="en-US" sz="2400" kern="0">
                  <a:solidFill>
                    <a:prstClr val="black"/>
                  </a:solidFill>
                </a:endParaRPr>
              </a:p>
            </p:txBody>
          </p:sp>
        </p:grpSp>
        <p:grpSp>
          <p:nvGrpSpPr>
            <p:cNvPr id="29" name="Group 28">
              <a:extLst>
                <a:ext uri="{FF2B5EF4-FFF2-40B4-BE49-F238E27FC236}">
                  <a16:creationId xmlns:a16="http://schemas.microsoft.com/office/drawing/2014/main" id="{9F3E9BA3-49A8-4FA8-A86B-D90AD9EE89C1}"/>
                </a:ext>
              </a:extLst>
            </p:cNvPr>
            <p:cNvGrpSpPr/>
            <p:nvPr/>
          </p:nvGrpSpPr>
          <p:grpSpPr>
            <a:xfrm>
              <a:off x="6675484" y="3277614"/>
              <a:ext cx="1637079" cy="1081903"/>
              <a:chOff x="7171899" y="578855"/>
              <a:chExt cx="1637079" cy="1081903"/>
            </a:xfrm>
          </p:grpSpPr>
          <p:sp>
            <p:nvSpPr>
              <p:cNvPr id="30" name="TextBox 29">
                <a:extLst>
                  <a:ext uri="{FF2B5EF4-FFF2-40B4-BE49-F238E27FC236}">
                    <a16:creationId xmlns:a16="http://schemas.microsoft.com/office/drawing/2014/main" id="{2CE78D81-EDB5-40E7-A59F-59B95E6C12CC}"/>
                  </a:ext>
                </a:extLst>
              </p:cNvPr>
              <p:cNvSpPr txBox="1"/>
              <p:nvPr/>
            </p:nvSpPr>
            <p:spPr>
              <a:xfrm>
                <a:off x="7171899" y="578855"/>
                <a:ext cx="1637079" cy="635829"/>
              </a:xfrm>
              <a:prstGeom prst="rect">
                <a:avLst/>
              </a:prstGeom>
              <a:noFill/>
            </p:spPr>
            <p:txBody>
              <a:bodyPr wrap="square" tIns="121920" rtlCol="0">
                <a:spAutoFit/>
              </a:bodyPr>
              <a:lstStyle/>
              <a:p>
                <a:pPr algn="ctr">
                  <a:buClr>
                    <a:schemeClr val="accent1"/>
                  </a:buClr>
                </a:pPr>
                <a:r>
                  <a:rPr lang="en-US" sz="5333" b="1" dirty="0">
                    <a:solidFill>
                      <a:schemeClr val="bg1"/>
                    </a:solidFill>
                  </a:rPr>
                  <a:t>7-10M</a:t>
                </a:r>
              </a:p>
            </p:txBody>
          </p:sp>
          <p:sp>
            <p:nvSpPr>
              <p:cNvPr id="31" name="Rectangle 30">
                <a:extLst>
                  <a:ext uri="{FF2B5EF4-FFF2-40B4-BE49-F238E27FC236}">
                    <a16:creationId xmlns:a16="http://schemas.microsoft.com/office/drawing/2014/main" id="{1421A49D-3A1B-4C61-BAEF-BCBF03704A63}"/>
                  </a:ext>
                </a:extLst>
              </p:cNvPr>
              <p:cNvSpPr/>
              <p:nvPr/>
            </p:nvSpPr>
            <p:spPr>
              <a:xfrm>
                <a:off x="7922262" y="1443311"/>
                <a:ext cx="118649" cy="217447"/>
              </a:xfrm>
              <a:prstGeom prst="rect">
                <a:avLst/>
              </a:prstGeom>
            </p:spPr>
            <p:txBody>
              <a:bodyPr wrap="none">
                <a:spAutoFit/>
              </a:bodyPr>
              <a:lstStyle/>
              <a:p>
                <a:pPr algn="ctr" defTabSz="914354">
                  <a:defRPr/>
                </a:pPr>
                <a:endParaRPr lang="en-US" sz="1600" b="1" kern="0" dirty="0">
                  <a:solidFill>
                    <a:schemeClr val="bg1"/>
                  </a:solidFill>
                </a:endParaRPr>
              </a:p>
            </p:txBody>
          </p:sp>
        </p:grpSp>
      </p:grpSp>
      <p:sp>
        <p:nvSpPr>
          <p:cNvPr id="27" name="Rectangle 26">
            <a:extLst>
              <a:ext uri="{FF2B5EF4-FFF2-40B4-BE49-F238E27FC236}">
                <a16:creationId xmlns:a16="http://schemas.microsoft.com/office/drawing/2014/main" id="{0A2E2E5A-D197-4592-B1F3-E8CB240D4803}"/>
              </a:ext>
            </a:extLst>
          </p:cNvPr>
          <p:cNvSpPr/>
          <p:nvPr/>
        </p:nvSpPr>
        <p:spPr>
          <a:xfrm>
            <a:off x="5066236" y="3648883"/>
            <a:ext cx="1883849" cy="954300"/>
          </a:xfrm>
          <a:prstGeom prst="rect">
            <a:avLst/>
          </a:prstGeom>
        </p:spPr>
        <p:txBody>
          <a:bodyPr wrap="none">
            <a:spAutoFit/>
          </a:bodyPr>
          <a:lstStyle/>
          <a:p>
            <a:pPr algn="ctr" defTabSz="914354">
              <a:defRPr/>
            </a:pPr>
            <a:r>
              <a:rPr lang="en-GB" sz="1867" kern="0" dirty="0">
                <a:solidFill>
                  <a:schemeClr val="bg1"/>
                </a:solidFill>
                <a:latin typeface="+mj-lt"/>
                <a:cs typeface="Arial"/>
              </a:rPr>
              <a:t>cases received </a:t>
            </a:r>
            <a:br>
              <a:rPr lang="en-GB" sz="1867" kern="0" dirty="0">
                <a:solidFill>
                  <a:schemeClr val="bg1"/>
                </a:solidFill>
                <a:latin typeface="+mj-lt"/>
                <a:cs typeface="Arial"/>
              </a:rPr>
            </a:br>
            <a:r>
              <a:rPr lang="en-GB" sz="1867" kern="0" dirty="0">
                <a:solidFill>
                  <a:schemeClr val="bg1"/>
                </a:solidFill>
                <a:latin typeface="+mj-lt"/>
                <a:cs typeface="Arial"/>
              </a:rPr>
              <a:t>into warehouses</a:t>
            </a:r>
            <a:br>
              <a:rPr lang="en-GB" sz="1867" kern="0" dirty="0">
                <a:solidFill>
                  <a:schemeClr val="bg1"/>
                </a:solidFill>
                <a:latin typeface="+mj-lt"/>
                <a:cs typeface="Arial"/>
              </a:rPr>
            </a:br>
            <a:r>
              <a:rPr lang="en-GB" sz="1867" kern="0" dirty="0">
                <a:solidFill>
                  <a:schemeClr val="bg1"/>
                </a:solidFill>
                <a:latin typeface="+mj-lt"/>
                <a:cs typeface="Arial"/>
              </a:rPr>
              <a:t> each day</a:t>
            </a:r>
          </a:p>
        </p:txBody>
      </p:sp>
      <p:grpSp>
        <p:nvGrpSpPr>
          <p:cNvPr id="36" name="Group 35">
            <a:extLst>
              <a:ext uri="{FF2B5EF4-FFF2-40B4-BE49-F238E27FC236}">
                <a16:creationId xmlns:a16="http://schemas.microsoft.com/office/drawing/2014/main" id="{EF4E52DA-F79E-487F-AF6F-3839CAD0F915}"/>
              </a:ext>
            </a:extLst>
          </p:cNvPr>
          <p:cNvGrpSpPr/>
          <p:nvPr/>
        </p:nvGrpSpPr>
        <p:grpSpPr>
          <a:xfrm>
            <a:off x="8362873" y="2060723"/>
            <a:ext cx="2926080" cy="2926080"/>
            <a:chOff x="6553200" y="2966588"/>
            <a:chExt cx="1879371" cy="1879371"/>
          </a:xfrm>
        </p:grpSpPr>
        <p:grpSp>
          <p:nvGrpSpPr>
            <p:cNvPr id="38" name="Group 37">
              <a:extLst>
                <a:ext uri="{FF2B5EF4-FFF2-40B4-BE49-F238E27FC236}">
                  <a16:creationId xmlns:a16="http://schemas.microsoft.com/office/drawing/2014/main" id="{DD7A6925-E3C4-4080-BD90-2863C859D57C}"/>
                </a:ext>
              </a:extLst>
            </p:cNvPr>
            <p:cNvGrpSpPr/>
            <p:nvPr/>
          </p:nvGrpSpPr>
          <p:grpSpPr>
            <a:xfrm>
              <a:off x="6553200" y="2966588"/>
              <a:ext cx="1879371" cy="1879371"/>
              <a:chOff x="8741737" y="3653549"/>
              <a:chExt cx="2275722" cy="2275722"/>
            </a:xfrm>
          </p:grpSpPr>
          <p:sp>
            <p:nvSpPr>
              <p:cNvPr id="42" name="Oval 41">
                <a:extLst>
                  <a:ext uri="{FF2B5EF4-FFF2-40B4-BE49-F238E27FC236}">
                    <a16:creationId xmlns:a16="http://schemas.microsoft.com/office/drawing/2014/main" id="{DAC83916-D738-43C2-B51D-91FC68D38372}"/>
                  </a:ext>
                </a:extLst>
              </p:cNvPr>
              <p:cNvSpPr/>
              <p:nvPr/>
            </p:nvSpPr>
            <p:spPr>
              <a:xfrm flipH="1">
                <a:off x="8858521" y="3746924"/>
                <a:ext cx="2057394" cy="2057400"/>
              </a:xfrm>
              <a:prstGeom prst="ellipse">
                <a:avLst/>
              </a:prstGeom>
              <a:solidFill>
                <a:schemeClr val="accent2"/>
              </a:solidFill>
              <a:ln w="19050" cap="flat" cmpd="sng" algn="ctr">
                <a:noFill/>
                <a:prstDash val="sysDash"/>
              </a:ln>
              <a:effectLst/>
            </p:spPr>
            <p:txBody>
              <a:bodyPr rtlCol="0" anchor="ctr"/>
              <a:lstStyle/>
              <a:p>
                <a:pPr algn="ctr" defTabSz="1219088">
                  <a:defRPr/>
                </a:pPr>
                <a:endParaRPr lang="en-US" sz="2400" kern="0" dirty="0">
                  <a:solidFill>
                    <a:srgbClr val="FFFFFF"/>
                  </a:solidFill>
                  <a:latin typeface="Arial"/>
                </a:endParaRPr>
              </a:p>
            </p:txBody>
          </p:sp>
          <p:cxnSp>
            <p:nvCxnSpPr>
              <p:cNvPr id="43" name="Straight Connector 42">
                <a:extLst>
                  <a:ext uri="{FF2B5EF4-FFF2-40B4-BE49-F238E27FC236}">
                    <a16:creationId xmlns:a16="http://schemas.microsoft.com/office/drawing/2014/main" id="{B84FD762-3AB7-4AD5-B3C3-7A427292BF24}"/>
                  </a:ext>
                </a:extLst>
              </p:cNvPr>
              <p:cNvCxnSpPr/>
              <p:nvPr/>
            </p:nvCxnSpPr>
            <p:spPr>
              <a:xfrm flipH="1">
                <a:off x="9115177" y="4824662"/>
                <a:ext cx="1544079" cy="0"/>
              </a:xfrm>
              <a:prstGeom prst="line">
                <a:avLst/>
              </a:prstGeom>
              <a:ln w="12700" cmpd="sng">
                <a:solidFill>
                  <a:srgbClr val="FFFFFF"/>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4" name="Arc 43">
                <a:extLst>
                  <a:ext uri="{FF2B5EF4-FFF2-40B4-BE49-F238E27FC236}">
                    <a16:creationId xmlns:a16="http://schemas.microsoft.com/office/drawing/2014/main" id="{CA104207-8667-4411-B369-CE927AF1FBCB}"/>
                  </a:ext>
                </a:extLst>
              </p:cNvPr>
              <p:cNvSpPr/>
              <p:nvPr/>
            </p:nvSpPr>
            <p:spPr>
              <a:xfrm rot="6363235">
                <a:off x="8741737" y="3653549"/>
                <a:ext cx="2275722" cy="2275722"/>
              </a:xfrm>
              <a:prstGeom prst="arc">
                <a:avLst>
                  <a:gd name="adj1" fmla="val 14734638"/>
                  <a:gd name="adj2" fmla="val 13839931"/>
                </a:avLst>
              </a:prstGeom>
              <a:ln w="28575" cmpd="sng">
                <a:solidFill>
                  <a:schemeClr val="accent2"/>
                </a:solidFill>
                <a:prstDash val="sysDash"/>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78">
                  <a:defRPr/>
                </a:pPr>
                <a:endParaRPr lang="en-US" sz="2400" kern="0">
                  <a:solidFill>
                    <a:prstClr val="black"/>
                  </a:solidFill>
                </a:endParaRPr>
              </a:p>
            </p:txBody>
          </p:sp>
        </p:grpSp>
        <p:grpSp>
          <p:nvGrpSpPr>
            <p:cNvPr id="39" name="Group 38">
              <a:extLst>
                <a:ext uri="{FF2B5EF4-FFF2-40B4-BE49-F238E27FC236}">
                  <a16:creationId xmlns:a16="http://schemas.microsoft.com/office/drawing/2014/main" id="{A553093D-D18F-4B66-B74C-2885C028DE90}"/>
                </a:ext>
              </a:extLst>
            </p:cNvPr>
            <p:cNvGrpSpPr/>
            <p:nvPr/>
          </p:nvGrpSpPr>
          <p:grpSpPr>
            <a:xfrm>
              <a:off x="6704848" y="3277614"/>
              <a:ext cx="1637079" cy="1081903"/>
              <a:chOff x="7201263" y="578855"/>
              <a:chExt cx="1637079" cy="1081903"/>
            </a:xfrm>
          </p:grpSpPr>
          <p:sp>
            <p:nvSpPr>
              <p:cNvPr id="40" name="TextBox 39">
                <a:extLst>
                  <a:ext uri="{FF2B5EF4-FFF2-40B4-BE49-F238E27FC236}">
                    <a16:creationId xmlns:a16="http://schemas.microsoft.com/office/drawing/2014/main" id="{720A5647-9774-4FAA-9F7E-4E00513D615B}"/>
                  </a:ext>
                </a:extLst>
              </p:cNvPr>
              <p:cNvSpPr txBox="1"/>
              <p:nvPr/>
            </p:nvSpPr>
            <p:spPr>
              <a:xfrm>
                <a:off x="7201263" y="578855"/>
                <a:ext cx="1637079" cy="635829"/>
              </a:xfrm>
              <a:prstGeom prst="rect">
                <a:avLst/>
              </a:prstGeom>
              <a:noFill/>
            </p:spPr>
            <p:txBody>
              <a:bodyPr wrap="square" tIns="121920" rtlCol="0">
                <a:spAutoFit/>
              </a:bodyPr>
              <a:lstStyle/>
              <a:p>
                <a:pPr algn="ctr">
                  <a:buClr>
                    <a:schemeClr val="accent1"/>
                  </a:buClr>
                </a:pPr>
                <a:r>
                  <a:rPr lang="en-US" sz="5333" b="1" dirty="0">
                    <a:solidFill>
                      <a:schemeClr val="bg1"/>
                    </a:solidFill>
                  </a:rPr>
                  <a:t>227</a:t>
                </a:r>
                <a:r>
                  <a:rPr lang="en-US" sz="5333" b="1" baseline="30000" dirty="0">
                    <a:solidFill>
                      <a:schemeClr val="bg1"/>
                    </a:solidFill>
                  </a:rPr>
                  <a:t>+</a:t>
                </a:r>
                <a:r>
                  <a:rPr lang="en-US" sz="5333" b="1" dirty="0">
                    <a:solidFill>
                      <a:schemeClr val="bg1"/>
                    </a:solidFill>
                  </a:rPr>
                  <a:t>K</a:t>
                </a:r>
              </a:p>
            </p:txBody>
          </p:sp>
          <p:sp>
            <p:nvSpPr>
              <p:cNvPr id="41" name="Rectangle 40">
                <a:extLst>
                  <a:ext uri="{FF2B5EF4-FFF2-40B4-BE49-F238E27FC236}">
                    <a16:creationId xmlns:a16="http://schemas.microsoft.com/office/drawing/2014/main" id="{59CFB075-67A7-4710-A39A-B648864FA7C1}"/>
                  </a:ext>
                </a:extLst>
              </p:cNvPr>
              <p:cNvSpPr/>
              <p:nvPr/>
            </p:nvSpPr>
            <p:spPr>
              <a:xfrm>
                <a:off x="7922262" y="1443311"/>
                <a:ext cx="118649" cy="217447"/>
              </a:xfrm>
              <a:prstGeom prst="rect">
                <a:avLst/>
              </a:prstGeom>
            </p:spPr>
            <p:txBody>
              <a:bodyPr wrap="none">
                <a:spAutoFit/>
              </a:bodyPr>
              <a:lstStyle/>
              <a:p>
                <a:pPr algn="ctr" defTabSz="914354">
                  <a:defRPr/>
                </a:pPr>
                <a:endParaRPr lang="en-US" sz="1600" b="1" kern="0" dirty="0">
                  <a:solidFill>
                    <a:schemeClr val="bg1"/>
                  </a:solidFill>
                </a:endParaRPr>
              </a:p>
            </p:txBody>
          </p:sp>
        </p:grpSp>
      </p:grpSp>
      <p:sp>
        <p:nvSpPr>
          <p:cNvPr id="37" name="Rectangle 36">
            <a:extLst>
              <a:ext uri="{FF2B5EF4-FFF2-40B4-BE49-F238E27FC236}">
                <a16:creationId xmlns:a16="http://schemas.microsoft.com/office/drawing/2014/main" id="{F7E74729-3258-44BB-92AE-B56A9DB708FA}"/>
              </a:ext>
            </a:extLst>
          </p:cNvPr>
          <p:cNvSpPr/>
          <p:nvPr/>
        </p:nvSpPr>
        <p:spPr>
          <a:xfrm>
            <a:off x="9075786" y="3693149"/>
            <a:ext cx="1646605" cy="954300"/>
          </a:xfrm>
          <a:prstGeom prst="rect">
            <a:avLst/>
          </a:prstGeom>
        </p:spPr>
        <p:txBody>
          <a:bodyPr wrap="none">
            <a:spAutoFit/>
          </a:bodyPr>
          <a:lstStyle/>
          <a:p>
            <a:pPr algn="ctr" defTabSz="914354">
              <a:defRPr/>
            </a:pPr>
            <a:r>
              <a:rPr lang="en-GB" sz="1867" kern="0" dirty="0">
                <a:solidFill>
                  <a:schemeClr val="bg1"/>
                </a:solidFill>
                <a:latin typeface="+mj-lt"/>
                <a:cs typeface="Arial"/>
              </a:rPr>
              <a:t>warehouse</a:t>
            </a:r>
            <a:br>
              <a:rPr lang="en-GB" sz="1867" kern="0" dirty="0">
                <a:solidFill>
                  <a:schemeClr val="bg1"/>
                </a:solidFill>
                <a:latin typeface="+mj-lt"/>
                <a:cs typeface="Arial"/>
              </a:rPr>
            </a:br>
            <a:r>
              <a:rPr lang="en-GB" sz="1867" kern="0" dirty="0">
                <a:solidFill>
                  <a:schemeClr val="bg1"/>
                </a:solidFill>
                <a:latin typeface="+mj-lt"/>
                <a:cs typeface="Arial"/>
              </a:rPr>
              <a:t>orders placed</a:t>
            </a:r>
            <a:br>
              <a:rPr lang="en-GB" sz="1867" kern="0" dirty="0">
                <a:solidFill>
                  <a:schemeClr val="bg1"/>
                </a:solidFill>
                <a:latin typeface="+mj-lt"/>
                <a:cs typeface="Arial"/>
              </a:rPr>
            </a:br>
            <a:r>
              <a:rPr lang="en-GB" sz="1867" kern="0" dirty="0">
                <a:solidFill>
                  <a:schemeClr val="bg1"/>
                </a:solidFill>
                <a:latin typeface="+mj-lt"/>
                <a:cs typeface="Arial"/>
              </a:rPr>
              <a:t>each day</a:t>
            </a:r>
          </a:p>
        </p:txBody>
      </p:sp>
      <p:sp>
        <p:nvSpPr>
          <p:cNvPr id="45" name="Rectangle 44">
            <a:extLst>
              <a:ext uri="{FF2B5EF4-FFF2-40B4-BE49-F238E27FC236}">
                <a16:creationId xmlns:a16="http://schemas.microsoft.com/office/drawing/2014/main" id="{162486BF-D37F-485D-88DD-055D5B700EB7}"/>
              </a:ext>
            </a:extLst>
          </p:cNvPr>
          <p:cNvSpPr/>
          <p:nvPr/>
        </p:nvSpPr>
        <p:spPr>
          <a:xfrm>
            <a:off x="148951" y="5613581"/>
            <a:ext cx="11655539" cy="502766"/>
          </a:xfrm>
          <a:prstGeom prst="rect">
            <a:avLst/>
          </a:prstGeom>
        </p:spPr>
        <p:txBody>
          <a:bodyPr wrap="square">
            <a:spAutoFit/>
          </a:bodyPr>
          <a:lstStyle/>
          <a:p>
            <a:pPr algn="r">
              <a:buClr>
                <a:schemeClr val="accent1"/>
              </a:buClr>
            </a:pPr>
            <a:r>
              <a:rPr lang="en-US" sz="2667" i="1" dirty="0">
                <a:solidFill>
                  <a:schemeClr val="bg1"/>
                </a:solidFill>
                <a:effectLst>
                  <a:outerShdw blurRad="38100" dist="38100" dir="2700000" algn="tl">
                    <a:srgbClr val="000000">
                      <a:alpha val="43137"/>
                    </a:srgbClr>
                  </a:outerShdw>
                </a:effectLst>
                <a:latin typeface="Raleway ExtraBold" pitchFamily="2" charset="0"/>
              </a:rPr>
              <a:t>With 30+ years sustained results (formerly Retalix USA)</a:t>
            </a:r>
          </a:p>
        </p:txBody>
      </p:sp>
      <p:sp>
        <p:nvSpPr>
          <p:cNvPr id="2" name="TextBox 1">
            <a:extLst>
              <a:ext uri="{FF2B5EF4-FFF2-40B4-BE49-F238E27FC236}">
                <a16:creationId xmlns:a16="http://schemas.microsoft.com/office/drawing/2014/main" id="{DD1041B4-5F54-843C-F970-1E61C7AD0B03}"/>
              </a:ext>
            </a:extLst>
          </p:cNvPr>
          <p:cNvSpPr txBox="1"/>
          <p:nvPr/>
        </p:nvSpPr>
        <p:spPr>
          <a:xfrm>
            <a:off x="727688" y="743688"/>
            <a:ext cx="3046970" cy="502766"/>
          </a:xfrm>
          <a:prstGeom prst="rect">
            <a:avLst/>
          </a:prstGeom>
          <a:noFill/>
        </p:spPr>
        <p:txBody>
          <a:bodyPr wrap="square">
            <a:spAutoFit/>
          </a:bodyPr>
          <a:lstStyle/>
          <a:p>
            <a:r>
              <a:rPr kumimoji="0" lang="en-US" sz="2667" b="1" i="1" u="none" strike="noStrike" kern="1200" cap="none" spc="0" normalizeH="0" baseline="0" noProof="0" dirty="0">
                <a:ln>
                  <a:noFill/>
                </a:ln>
                <a:solidFill>
                  <a:schemeClr val="bg1"/>
                </a:solidFill>
                <a:effectLst/>
                <a:uLnTx/>
                <a:uFillTx/>
                <a:latin typeface="Jost Medium"/>
                <a:ea typeface="+mn-ea"/>
                <a:cs typeface="+mn-cs"/>
              </a:rPr>
              <a:t>run the supply chain</a:t>
            </a:r>
            <a:endParaRPr lang="en-US" dirty="0">
              <a:solidFill>
                <a:schemeClr val="bg1"/>
              </a:solidFill>
            </a:endParaRPr>
          </a:p>
        </p:txBody>
      </p:sp>
      <p:sp>
        <p:nvSpPr>
          <p:cNvPr id="63" name="Rectangle 62">
            <a:extLst>
              <a:ext uri="{FF2B5EF4-FFF2-40B4-BE49-F238E27FC236}">
                <a16:creationId xmlns:a16="http://schemas.microsoft.com/office/drawing/2014/main" id="{101987C3-20D3-47D6-B358-7732B4537198}"/>
              </a:ext>
            </a:extLst>
          </p:cNvPr>
          <p:cNvSpPr/>
          <p:nvPr/>
        </p:nvSpPr>
        <p:spPr>
          <a:xfrm>
            <a:off x="173664" y="724696"/>
            <a:ext cx="11655539" cy="502766"/>
          </a:xfrm>
          <a:prstGeom prst="rect">
            <a:avLst/>
          </a:prstGeom>
          <a:ln>
            <a:noFill/>
          </a:ln>
          <a:effectLst/>
        </p:spPr>
        <p:txBody>
          <a:bodyPr wrap="square">
            <a:spAutoFit/>
          </a:bodyPr>
          <a:lstStyle/>
          <a:p>
            <a:pPr>
              <a:buClr>
                <a:schemeClr val="accent1"/>
              </a:buClr>
            </a:pPr>
            <a:r>
              <a:rPr lang="en-US" sz="2667" b="1" dirty="0">
                <a:ln>
                  <a:solidFill>
                    <a:schemeClr val="tx2"/>
                  </a:solidFill>
                </a:ln>
                <a:solidFill>
                  <a:schemeClr val="bg1"/>
                </a:solidFill>
                <a:effectLst>
                  <a:outerShdw blurRad="38100" dist="38100" dir="2700000" algn="tl">
                    <a:srgbClr val="000000">
                      <a:alpha val="43137"/>
                    </a:srgbClr>
                  </a:outerShdw>
                </a:effectLst>
                <a:latin typeface="+mj-lt"/>
              </a:rPr>
              <a:t>We </a:t>
            </a:r>
            <a:r>
              <a:rPr lang="en-US" sz="2667" b="1" i="1" dirty="0">
                <a:ln>
                  <a:solidFill>
                    <a:schemeClr val="tx2"/>
                  </a:solidFill>
                </a:ln>
                <a:solidFill>
                  <a:schemeClr val="accent1"/>
                </a:solidFill>
                <a:latin typeface="+mj-lt"/>
              </a:rPr>
              <a:t>run the supply chain </a:t>
            </a:r>
            <a:r>
              <a:rPr lang="en-US" sz="2667" b="1" dirty="0">
                <a:ln>
                  <a:solidFill>
                    <a:schemeClr val="tx2"/>
                  </a:solidFill>
                </a:ln>
                <a:solidFill>
                  <a:schemeClr val="bg1"/>
                </a:solidFill>
                <a:effectLst>
                  <a:outerShdw blurRad="38100" dist="38100" dir="2700000" algn="tl">
                    <a:srgbClr val="000000">
                      <a:alpha val="43137"/>
                    </a:srgbClr>
                  </a:outerShdw>
                </a:effectLst>
                <a:latin typeface="+mj-lt"/>
              </a:rPr>
              <a:t>for  wholesalers and distributors</a:t>
            </a:r>
            <a:endParaRPr lang="en-US" sz="2667" i="1" dirty="0">
              <a:ln>
                <a:solidFill>
                  <a:schemeClr val="tx2"/>
                </a:solidFill>
              </a:ln>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40331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EC5EB1-548B-4552-8391-71A3AA119338}"/>
              </a:ext>
            </a:extLst>
          </p:cNvPr>
          <p:cNvSpPr>
            <a:spLocks noGrp="1"/>
          </p:cNvSpPr>
          <p:nvPr>
            <p:ph type="title"/>
          </p:nvPr>
        </p:nvSpPr>
        <p:spPr>
          <a:xfrm>
            <a:off x="609600" y="38692"/>
            <a:ext cx="10972800" cy="785210"/>
          </a:xfrm>
        </p:spPr>
        <p:txBody>
          <a:bodyPr/>
          <a:lstStyle/>
          <a:p>
            <a:r>
              <a:rPr lang="en-US" sz="3200" b="1" dirty="0">
                <a:solidFill>
                  <a:schemeClr val="tx2"/>
                </a:solidFill>
              </a:rPr>
              <a:t>NCR Voyix Business Enterprise Management</a:t>
            </a:r>
          </a:p>
        </p:txBody>
      </p:sp>
      <p:sp>
        <p:nvSpPr>
          <p:cNvPr id="65" name="Text Placeholder 64">
            <a:extLst>
              <a:ext uri="{FF2B5EF4-FFF2-40B4-BE49-F238E27FC236}">
                <a16:creationId xmlns:a16="http://schemas.microsoft.com/office/drawing/2014/main" id="{3BF92CD6-A252-4281-87F9-4793202E6258}"/>
              </a:ext>
            </a:extLst>
          </p:cNvPr>
          <p:cNvSpPr>
            <a:spLocks noGrp="1"/>
          </p:cNvSpPr>
          <p:nvPr>
            <p:ph type="body" sz="quarter" idx="24"/>
          </p:nvPr>
        </p:nvSpPr>
        <p:spPr>
          <a:xfrm>
            <a:off x="609600" y="719822"/>
            <a:ext cx="11012948" cy="571500"/>
          </a:xfrm>
        </p:spPr>
        <p:txBody>
          <a:bodyPr/>
          <a:lstStyle/>
          <a:p>
            <a:r>
              <a:rPr lang="en-US" dirty="0">
                <a:solidFill>
                  <a:schemeClr val="tx2"/>
                </a:solidFill>
                <a:latin typeface="+mj-lt"/>
              </a:rPr>
              <a:t>Solution Components</a:t>
            </a:r>
          </a:p>
        </p:txBody>
      </p:sp>
      <p:sp>
        <p:nvSpPr>
          <p:cNvPr id="5" name="Slide Number Placeholder 4">
            <a:extLst>
              <a:ext uri="{FF2B5EF4-FFF2-40B4-BE49-F238E27FC236}">
                <a16:creationId xmlns:a16="http://schemas.microsoft.com/office/drawing/2014/main" id="{243D2A1E-A632-45F2-920F-2ABEA5458C1E}"/>
              </a:ext>
            </a:extLst>
          </p:cNvPr>
          <p:cNvSpPr>
            <a:spLocks noGrp="1"/>
          </p:cNvSpPr>
          <p:nvPr>
            <p:ph type="sldNum" sz="quarter" idx="4"/>
          </p:nvPr>
        </p:nvSpPr>
        <p:spPr>
          <a:xfrm>
            <a:off x="844551" y="6632298"/>
            <a:ext cx="105798" cy="225703"/>
          </a:xfrm>
        </p:spPr>
        <p:txBody>
          <a:bodyPr/>
          <a:lstStyle/>
          <a:p>
            <a:fld id="{86CB4B4D-7CA3-9044-876B-883B54F8677D}" type="slidenum">
              <a:rPr lang="en-US" smtClean="0"/>
              <a:pPr/>
              <a:t>4</a:t>
            </a:fld>
            <a:endParaRPr lang="en-US" dirty="0"/>
          </a:p>
        </p:txBody>
      </p:sp>
      <p:sp>
        <p:nvSpPr>
          <p:cNvPr id="6" name="Footer Placeholder 5">
            <a:extLst>
              <a:ext uri="{FF2B5EF4-FFF2-40B4-BE49-F238E27FC236}">
                <a16:creationId xmlns:a16="http://schemas.microsoft.com/office/drawing/2014/main" id="{2CE78F65-CBD2-4C93-89EC-40CF18CD5D2F}"/>
              </a:ext>
            </a:extLst>
          </p:cNvPr>
          <p:cNvSpPr>
            <a:spLocks noGrp="1"/>
          </p:cNvSpPr>
          <p:nvPr>
            <p:ph type="ftr" sz="quarter" idx="3"/>
          </p:nvPr>
        </p:nvSpPr>
        <p:spPr/>
        <p:txBody>
          <a:bodyPr/>
          <a:lstStyle/>
          <a:p>
            <a:r>
              <a:rPr lang="en-US"/>
              <a:t>NCR Confidential - Internal Use Only</a:t>
            </a:r>
            <a:endParaRPr lang="en-US" dirty="0"/>
          </a:p>
        </p:txBody>
      </p:sp>
      <p:grpSp>
        <p:nvGrpSpPr>
          <p:cNvPr id="67" name="Group 66">
            <a:extLst>
              <a:ext uri="{FF2B5EF4-FFF2-40B4-BE49-F238E27FC236}">
                <a16:creationId xmlns:a16="http://schemas.microsoft.com/office/drawing/2014/main" id="{2CD7C1EB-8BA7-4FB8-A908-7D7872F0A9B6}"/>
              </a:ext>
            </a:extLst>
          </p:cNvPr>
          <p:cNvGrpSpPr/>
          <p:nvPr/>
        </p:nvGrpSpPr>
        <p:grpSpPr>
          <a:xfrm>
            <a:off x="733158" y="3788882"/>
            <a:ext cx="11266025" cy="1185889"/>
            <a:chOff x="295130" y="3925607"/>
            <a:chExt cx="8449519" cy="889417"/>
          </a:xfrm>
        </p:grpSpPr>
        <p:cxnSp>
          <p:nvCxnSpPr>
            <p:cNvPr id="98" name="Straight Connector 97">
              <a:extLst>
                <a:ext uri="{FF2B5EF4-FFF2-40B4-BE49-F238E27FC236}">
                  <a16:creationId xmlns:a16="http://schemas.microsoft.com/office/drawing/2014/main" id="{150B0FDF-4C82-42C4-8D35-1E1B3C8534A9}"/>
                </a:ext>
              </a:extLst>
            </p:cNvPr>
            <p:cNvCxnSpPr>
              <a:cxnSpLocks/>
            </p:cNvCxnSpPr>
            <p:nvPr/>
          </p:nvCxnSpPr>
          <p:spPr>
            <a:xfrm>
              <a:off x="295130" y="4774544"/>
              <a:ext cx="8449519" cy="15166"/>
            </a:xfrm>
            <a:prstGeom prst="line">
              <a:avLst/>
            </a:prstGeom>
            <a:noFill/>
            <a:ln w="19050" cap="flat" cmpd="sng" algn="ctr">
              <a:solidFill>
                <a:schemeClr val="tx2"/>
              </a:solidFill>
              <a:prstDash val="solid"/>
            </a:ln>
            <a:effectLst/>
          </p:spPr>
        </p:cxnSp>
        <p:sp>
          <p:nvSpPr>
            <p:cNvPr id="101" name="Oval 100">
              <a:extLst>
                <a:ext uri="{FF2B5EF4-FFF2-40B4-BE49-F238E27FC236}">
                  <a16:creationId xmlns:a16="http://schemas.microsoft.com/office/drawing/2014/main" id="{4A51DE02-906D-4122-B766-C1A8072B2BCB}"/>
                </a:ext>
              </a:extLst>
            </p:cNvPr>
            <p:cNvSpPr/>
            <p:nvPr/>
          </p:nvSpPr>
          <p:spPr>
            <a:xfrm>
              <a:off x="1516958" y="4723584"/>
              <a:ext cx="91440" cy="91440"/>
            </a:xfrm>
            <a:prstGeom prst="ellipse">
              <a:avLst/>
            </a:prstGeom>
            <a:solidFill>
              <a:schemeClr val="bg1"/>
            </a:solidFill>
            <a:ln w="19050" cap="flat" cmpd="sng" algn="ctr">
              <a:solidFill>
                <a:schemeClr val="tx2"/>
              </a:solidFill>
              <a:prstDash val="solid"/>
            </a:ln>
            <a:effectLst/>
          </p:spPr>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algn="ctr"/>
              <a:endParaRPr lang="en-US" sz="1867" dirty="0">
                <a:solidFill>
                  <a:schemeClr val="accent2"/>
                </a:solidFill>
                <a:latin typeface="Arial" charset="0"/>
                <a:ea typeface="ＭＳ Ｐゴシック" charset="0"/>
              </a:endParaRPr>
            </a:p>
          </p:txBody>
        </p:sp>
        <p:sp>
          <p:nvSpPr>
            <p:cNvPr id="102" name="Oval 101">
              <a:extLst>
                <a:ext uri="{FF2B5EF4-FFF2-40B4-BE49-F238E27FC236}">
                  <a16:creationId xmlns:a16="http://schemas.microsoft.com/office/drawing/2014/main" id="{20884084-5D11-49D1-9282-EB0EA47E7739}"/>
                </a:ext>
              </a:extLst>
            </p:cNvPr>
            <p:cNvSpPr/>
            <p:nvPr/>
          </p:nvSpPr>
          <p:spPr>
            <a:xfrm>
              <a:off x="3001510" y="4723584"/>
              <a:ext cx="91440" cy="91440"/>
            </a:xfrm>
            <a:prstGeom prst="ellipse">
              <a:avLst/>
            </a:prstGeom>
            <a:solidFill>
              <a:schemeClr val="bg1"/>
            </a:solidFill>
            <a:ln w="19050" cap="flat" cmpd="sng" algn="ctr">
              <a:solidFill>
                <a:schemeClr val="tx2"/>
              </a:solidFill>
              <a:prstDash val="solid"/>
            </a:ln>
            <a:effectLst/>
          </p:spPr>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algn="ctr"/>
              <a:endParaRPr lang="en-US" sz="1867" dirty="0">
                <a:solidFill>
                  <a:schemeClr val="accent2"/>
                </a:solidFill>
                <a:latin typeface="Arial" charset="0"/>
                <a:ea typeface="ＭＳ Ｐゴシック" charset="0"/>
              </a:endParaRPr>
            </a:p>
          </p:txBody>
        </p:sp>
        <p:sp>
          <p:nvSpPr>
            <p:cNvPr id="105" name="Oval 104">
              <a:extLst>
                <a:ext uri="{FF2B5EF4-FFF2-40B4-BE49-F238E27FC236}">
                  <a16:creationId xmlns:a16="http://schemas.microsoft.com/office/drawing/2014/main" id="{04A802B5-9F16-452D-97F9-CF52C8F6A287}"/>
                </a:ext>
              </a:extLst>
            </p:cNvPr>
            <p:cNvSpPr/>
            <p:nvPr/>
          </p:nvSpPr>
          <p:spPr>
            <a:xfrm>
              <a:off x="4446885" y="4723584"/>
              <a:ext cx="91440" cy="91440"/>
            </a:xfrm>
            <a:prstGeom prst="ellipse">
              <a:avLst/>
            </a:prstGeom>
            <a:solidFill>
              <a:schemeClr val="bg1"/>
            </a:solidFill>
            <a:ln w="19050" cap="flat" cmpd="sng" algn="ctr">
              <a:solidFill>
                <a:schemeClr val="tx2"/>
              </a:solidFill>
              <a:prstDash val="solid"/>
            </a:ln>
            <a:effectLst/>
          </p:spPr>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algn="ctr"/>
              <a:endParaRPr lang="en-US" sz="1867" dirty="0">
                <a:solidFill>
                  <a:schemeClr val="accent2"/>
                </a:solidFill>
                <a:latin typeface="Arial" charset="0"/>
                <a:ea typeface="ＭＳ Ｐゴシック" charset="0"/>
              </a:endParaRPr>
            </a:p>
          </p:txBody>
        </p:sp>
        <p:sp>
          <p:nvSpPr>
            <p:cNvPr id="106" name="Oval 105">
              <a:extLst>
                <a:ext uri="{FF2B5EF4-FFF2-40B4-BE49-F238E27FC236}">
                  <a16:creationId xmlns:a16="http://schemas.microsoft.com/office/drawing/2014/main" id="{706646DD-997F-4D91-B876-98AF7C2B2EE6}"/>
                </a:ext>
              </a:extLst>
            </p:cNvPr>
            <p:cNvSpPr/>
            <p:nvPr/>
          </p:nvSpPr>
          <p:spPr>
            <a:xfrm>
              <a:off x="5843484" y="4723584"/>
              <a:ext cx="91440" cy="91440"/>
            </a:xfrm>
            <a:prstGeom prst="ellipse">
              <a:avLst/>
            </a:prstGeom>
            <a:solidFill>
              <a:schemeClr val="bg1"/>
            </a:solidFill>
            <a:ln w="19050" cap="flat" cmpd="sng" algn="ctr">
              <a:solidFill>
                <a:schemeClr val="tx2"/>
              </a:solidFill>
              <a:prstDash val="solid"/>
            </a:ln>
            <a:effectLst/>
          </p:spPr>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algn="ctr"/>
              <a:endParaRPr lang="en-US" sz="1867" dirty="0">
                <a:solidFill>
                  <a:schemeClr val="accent2"/>
                </a:solidFill>
                <a:latin typeface="Arial" charset="0"/>
                <a:ea typeface="ＭＳ Ｐゴシック" charset="0"/>
              </a:endParaRPr>
            </a:p>
          </p:txBody>
        </p:sp>
        <p:cxnSp>
          <p:nvCxnSpPr>
            <p:cNvPr id="108" name="Straight Connector 107">
              <a:extLst>
                <a:ext uri="{FF2B5EF4-FFF2-40B4-BE49-F238E27FC236}">
                  <a16:creationId xmlns:a16="http://schemas.microsoft.com/office/drawing/2014/main" id="{E5141953-89C2-4226-8BE6-1761E20CC608}"/>
                </a:ext>
              </a:extLst>
            </p:cNvPr>
            <p:cNvCxnSpPr/>
            <p:nvPr/>
          </p:nvCxnSpPr>
          <p:spPr>
            <a:xfrm flipV="1">
              <a:off x="5880051" y="4475246"/>
              <a:ext cx="0" cy="221147"/>
            </a:xfrm>
            <a:prstGeom prst="line">
              <a:avLst/>
            </a:prstGeom>
            <a:noFill/>
            <a:ln w="12700" cap="flat" cmpd="sng" algn="ctr">
              <a:solidFill>
                <a:schemeClr val="tx2"/>
              </a:solidFill>
              <a:prstDash val="dash"/>
            </a:ln>
            <a:effectLst/>
          </p:spPr>
        </p:cxnSp>
        <p:sp>
          <p:nvSpPr>
            <p:cNvPr id="109" name="Oval 108">
              <a:extLst>
                <a:ext uri="{FF2B5EF4-FFF2-40B4-BE49-F238E27FC236}">
                  <a16:creationId xmlns:a16="http://schemas.microsoft.com/office/drawing/2014/main" id="{E379A620-BF09-468B-889C-A4C796E359CC}"/>
                </a:ext>
              </a:extLst>
            </p:cNvPr>
            <p:cNvSpPr/>
            <p:nvPr/>
          </p:nvSpPr>
          <p:spPr>
            <a:xfrm>
              <a:off x="7507450" y="4723584"/>
              <a:ext cx="91440" cy="91440"/>
            </a:xfrm>
            <a:prstGeom prst="ellipse">
              <a:avLst/>
            </a:prstGeom>
            <a:solidFill>
              <a:schemeClr val="bg1"/>
            </a:solidFill>
            <a:ln w="19050" cap="flat" cmpd="sng" algn="ctr">
              <a:solidFill>
                <a:schemeClr val="tx2"/>
              </a:solidFill>
              <a:prstDash val="solid"/>
            </a:ln>
            <a:effectLst/>
          </p:spPr>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algn="ctr"/>
              <a:endParaRPr lang="en-US" sz="1867" dirty="0">
                <a:solidFill>
                  <a:schemeClr val="accent2"/>
                </a:solidFill>
                <a:latin typeface="Arial" charset="0"/>
                <a:ea typeface="ＭＳ Ｐゴシック" charset="0"/>
              </a:endParaRPr>
            </a:p>
          </p:txBody>
        </p:sp>
        <p:grpSp>
          <p:nvGrpSpPr>
            <p:cNvPr id="114" name="Group 4">
              <a:extLst>
                <a:ext uri="{FF2B5EF4-FFF2-40B4-BE49-F238E27FC236}">
                  <a16:creationId xmlns:a16="http://schemas.microsoft.com/office/drawing/2014/main" id="{FF6ED415-01FD-47DF-8263-13A888F3C854}"/>
                </a:ext>
              </a:extLst>
            </p:cNvPr>
            <p:cNvGrpSpPr>
              <a:grpSpLocks noChangeAspect="1"/>
            </p:cNvGrpSpPr>
            <p:nvPr/>
          </p:nvGrpSpPr>
          <p:grpSpPr bwMode="auto">
            <a:xfrm>
              <a:off x="904010" y="4091893"/>
              <a:ext cx="457642" cy="458609"/>
              <a:chOff x="7618" y="3926"/>
              <a:chExt cx="473" cy="474"/>
            </a:xfrm>
            <a:solidFill>
              <a:schemeClr val="tx2"/>
            </a:solidFill>
          </p:grpSpPr>
          <p:sp>
            <p:nvSpPr>
              <p:cNvPr id="169" name="Freeform 5">
                <a:extLst>
                  <a:ext uri="{FF2B5EF4-FFF2-40B4-BE49-F238E27FC236}">
                    <a16:creationId xmlns:a16="http://schemas.microsoft.com/office/drawing/2014/main" id="{0A5BD7C0-389C-4878-AB72-EEBE4D429D5B}"/>
                  </a:ext>
                </a:extLst>
              </p:cNvPr>
              <p:cNvSpPr>
                <a:spLocks noEditPoints="1"/>
              </p:cNvSpPr>
              <p:nvPr/>
            </p:nvSpPr>
            <p:spPr bwMode="auto">
              <a:xfrm>
                <a:off x="7618" y="3957"/>
                <a:ext cx="473" cy="443"/>
              </a:xfrm>
              <a:custGeom>
                <a:avLst/>
                <a:gdLst>
                  <a:gd name="T0" fmla="*/ 450 w 473"/>
                  <a:gd name="T1" fmla="*/ 176 h 443"/>
                  <a:gd name="T2" fmla="*/ 415 w 473"/>
                  <a:gd name="T3" fmla="*/ 93 h 443"/>
                  <a:gd name="T4" fmla="*/ 350 w 473"/>
                  <a:gd name="T5" fmla="*/ 23 h 443"/>
                  <a:gd name="T6" fmla="*/ 343 w 473"/>
                  <a:gd name="T7" fmla="*/ 0 h 443"/>
                  <a:gd name="T8" fmla="*/ 260 w 473"/>
                  <a:gd name="T9" fmla="*/ 98 h 443"/>
                  <a:gd name="T10" fmla="*/ 175 w 473"/>
                  <a:gd name="T11" fmla="*/ 81 h 443"/>
                  <a:gd name="T12" fmla="*/ 23 w 473"/>
                  <a:gd name="T13" fmla="*/ 176 h 443"/>
                  <a:gd name="T14" fmla="*/ 15 w 473"/>
                  <a:gd name="T15" fmla="*/ 428 h 443"/>
                  <a:gd name="T16" fmla="*/ 0 w 473"/>
                  <a:gd name="T17" fmla="*/ 443 h 443"/>
                  <a:gd name="T18" fmla="*/ 473 w 473"/>
                  <a:gd name="T19" fmla="*/ 428 h 443"/>
                  <a:gd name="T20" fmla="*/ 458 w 473"/>
                  <a:gd name="T21" fmla="*/ 176 h 443"/>
                  <a:gd name="T22" fmla="*/ 313 w 473"/>
                  <a:gd name="T23" fmla="*/ 176 h 443"/>
                  <a:gd name="T24" fmla="*/ 435 w 473"/>
                  <a:gd name="T25" fmla="*/ 102 h 443"/>
                  <a:gd name="T26" fmla="*/ 396 w 473"/>
                  <a:gd name="T27" fmla="*/ 38 h 443"/>
                  <a:gd name="T28" fmla="*/ 359 w 473"/>
                  <a:gd name="T29" fmla="*/ 111 h 443"/>
                  <a:gd name="T30" fmla="*/ 396 w 473"/>
                  <a:gd name="T31" fmla="*/ 38 h 443"/>
                  <a:gd name="T32" fmla="*/ 329 w 473"/>
                  <a:gd name="T33" fmla="*/ 15 h 443"/>
                  <a:gd name="T34" fmla="*/ 313 w 473"/>
                  <a:gd name="T35" fmla="*/ 127 h 443"/>
                  <a:gd name="T36" fmla="*/ 276 w 473"/>
                  <a:gd name="T37" fmla="*/ 93 h 443"/>
                  <a:gd name="T38" fmla="*/ 297 w 473"/>
                  <a:gd name="T39" fmla="*/ 102 h 443"/>
                  <a:gd name="T40" fmla="*/ 297 w 473"/>
                  <a:gd name="T41" fmla="*/ 176 h 443"/>
                  <a:gd name="T42" fmla="*/ 175 w 473"/>
                  <a:gd name="T43" fmla="*/ 143 h 443"/>
                  <a:gd name="T44" fmla="*/ 38 w 473"/>
                  <a:gd name="T45" fmla="*/ 143 h 443"/>
                  <a:gd name="T46" fmla="*/ 160 w 473"/>
                  <a:gd name="T47" fmla="*/ 132 h 443"/>
                  <a:gd name="T48" fmla="*/ 38 w 473"/>
                  <a:gd name="T49" fmla="*/ 176 h 443"/>
                  <a:gd name="T50" fmla="*/ 30 w 473"/>
                  <a:gd name="T51" fmla="*/ 229 h 443"/>
                  <a:gd name="T52" fmla="*/ 183 w 473"/>
                  <a:gd name="T53" fmla="*/ 214 h 443"/>
                  <a:gd name="T54" fmla="*/ 30 w 473"/>
                  <a:gd name="T55" fmla="*/ 191 h 443"/>
                  <a:gd name="T56" fmla="*/ 442 w 473"/>
                  <a:gd name="T57" fmla="*/ 214 h 443"/>
                  <a:gd name="T58" fmla="*/ 297 w 473"/>
                  <a:gd name="T59" fmla="*/ 229 h 443"/>
                  <a:gd name="T60" fmla="*/ 442 w 473"/>
                  <a:gd name="T61" fmla="*/ 252 h 443"/>
                  <a:gd name="T62" fmla="*/ 30 w 473"/>
                  <a:gd name="T63" fmla="*/ 229 h 443"/>
                  <a:gd name="T64" fmla="*/ 76 w 473"/>
                  <a:gd name="T65" fmla="*/ 306 h 443"/>
                  <a:gd name="T66" fmla="*/ 145 w 473"/>
                  <a:gd name="T67" fmla="*/ 428 h 443"/>
                  <a:gd name="T68" fmla="*/ 160 w 473"/>
                  <a:gd name="T69" fmla="*/ 428 h 443"/>
                  <a:gd name="T70" fmla="*/ 229 w 473"/>
                  <a:gd name="T71" fmla="*/ 306 h 443"/>
                  <a:gd name="T72" fmla="*/ 160 w 473"/>
                  <a:gd name="T73" fmla="*/ 428 h 443"/>
                  <a:gd name="T74" fmla="*/ 244 w 473"/>
                  <a:gd name="T75" fmla="*/ 428 h 443"/>
                  <a:gd name="T76" fmla="*/ 61 w 473"/>
                  <a:gd name="T77" fmla="*/ 290 h 443"/>
                  <a:gd name="T78" fmla="*/ 30 w 473"/>
                  <a:gd name="T79" fmla="*/ 428 h 443"/>
                  <a:gd name="T80" fmla="*/ 442 w 473"/>
                  <a:gd name="T81" fmla="*/ 267 h 443"/>
                  <a:gd name="T82" fmla="*/ 442 w 473"/>
                  <a:gd name="T83" fmla="*/ 42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3" h="443">
                    <a:moveTo>
                      <a:pt x="458" y="176"/>
                    </a:moveTo>
                    <a:lnTo>
                      <a:pt x="450" y="176"/>
                    </a:lnTo>
                    <a:lnTo>
                      <a:pt x="450" y="81"/>
                    </a:lnTo>
                    <a:lnTo>
                      <a:pt x="415" y="93"/>
                    </a:lnTo>
                    <a:lnTo>
                      <a:pt x="410" y="23"/>
                    </a:lnTo>
                    <a:lnTo>
                      <a:pt x="350" y="23"/>
                    </a:lnTo>
                    <a:lnTo>
                      <a:pt x="347" y="62"/>
                    </a:lnTo>
                    <a:lnTo>
                      <a:pt x="343" y="0"/>
                    </a:lnTo>
                    <a:lnTo>
                      <a:pt x="267" y="0"/>
                    </a:lnTo>
                    <a:lnTo>
                      <a:pt x="260" y="98"/>
                    </a:lnTo>
                    <a:lnTo>
                      <a:pt x="175" y="127"/>
                    </a:lnTo>
                    <a:lnTo>
                      <a:pt x="175" y="81"/>
                    </a:lnTo>
                    <a:lnTo>
                      <a:pt x="23" y="132"/>
                    </a:lnTo>
                    <a:lnTo>
                      <a:pt x="23" y="176"/>
                    </a:lnTo>
                    <a:lnTo>
                      <a:pt x="15" y="176"/>
                    </a:lnTo>
                    <a:lnTo>
                      <a:pt x="15" y="428"/>
                    </a:lnTo>
                    <a:lnTo>
                      <a:pt x="0" y="428"/>
                    </a:lnTo>
                    <a:lnTo>
                      <a:pt x="0" y="443"/>
                    </a:lnTo>
                    <a:lnTo>
                      <a:pt x="473" y="443"/>
                    </a:lnTo>
                    <a:lnTo>
                      <a:pt x="473" y="428"/>
                    </a:lnTo>
                    <a:lnTo>
                      <a:pt x="458" y="428"/>
                    </a:lnTo>
                    <a:lnTo>
                      <a:pt x="458" y="176"/>
                    </a:lnTo>
                    <a:close/>
                    <a:moveTo>
                      <a:pt x="435" y="176"/>
                    </a:moveTo>
                    <a:lnTo>
                      <a:pt x="313" y="176"/>
                    </a:lnTo>
                    <a:lnTo>
                      <a:pt x="313" y="143"/>
                    </a:lnTo>
                    <a:lnTo>
                      <a:pt x="435" y="102"/>
                    </a:lnTo>
                    <a:lnTo>
                      <a:pt x="435" y="176"/>
                    </a:lnTo>
                    <a:close/>
                    <a:moveTo>
                      <a:pt x="396" y="38"/>
                    </a:moveTo>
                    <a:lnTo>
                      <a:pt x="400" y="97"/>
                    </a:lnTo>
                    <a:lnTo>
                      <a:pt x="359" y="111"/>
                    </a:lnTo>
                    <a:lnTo>
                      <a:pt x="364" y="38"/>
                    </a:lnTo>
                    <a:lnTo>
                      <a:pt x="396" y="38"/>
                    </a:lnTo>
                    <a:close/>
                    <a:moveTo>
                      <a:pt x="282" y="15"/>
                    </a:moveTo>
                    <a:lnTo>
                      <a:pt x="329" y="15"/>
                    </a:lnTo>
                    <a:lnTo>
                      <a:pt x="337" y="119"/>
                    </a:lnTo>
                    <a:lnTo>
                      <a:pt x="313" y="127"/>
                    </a:lnTo>
                    <a:lnTo>
                      <a:pt x="313" y="81"/>
                    </a:lnTo>
                    <a:lnTo>
                      <a:pt x="276" y="93"/>
                    </a:lnTo>
                    <a:lnTo>
                      <a:pt x="282" y="15"/>
                    </a:lnTo>
                    <a:close/>
                    <a:moveTo>
                      <a:pt x="297" y="102"/>
                    </a:moveTo>
                    <a:lnTo>
                      <a:pt x="297" y="132"/>
                    </a:lnTo>
                    <a:lnTo>
                      <a:pt x="297" y="176"/>
                    </a:lnTo>
                    <a:lnTo>
                      <a:pt x="175" y="176"/>
                    </a:lnTo>
                    <a:lnTo>
                      <a:pt x="175" y="143"/>
                    </a:lnTo>
                    <a:lnTo>
                      <a:pt x="297" y="102"/>
                    </a:lnTo>
                    <a:close/>
                    <a:moveTo>
                      <a:pt x="38" y="143"/>
                    </a:moveTo>
                    <a:lnTo>
                      <a:pt x="160" y="102"/>
                    </a:lnTo>
                    <a:lnTo>
                      <a:pt x="160" y="132"/>
                    </a:lnTo>
                    <a:lnTo>
                      <a:pt x="160" y="176"/>
                    </a:lnTo>
                    <a:lnTo>
                      <a:pt x="38" y="176"/>
                    </a:lnTo>
                    <a:lnTo>
                      <a:pt x="38" y="143"/>
                    </a:lnTo>
                    <a:close/>
                    <a:moveTo>
                      <a:pt x="30" y="229"/>
                    </a:moveTo>
                    <a:lnTo>
                      <a:pt x="183" y="229"/>
                    </a:lnTo>
                    <a:lnTo>
                      <a:pt x="183" y="214"/>
                    </a:lnTo>
                    <a:lnTo>
                      <a:pt x="30" y="214"/>
                    </a:lnTo>
                    <a:lnTo>
                      <a:pt x="30" y="191"/>
                    </a:lnTo>
                    <a:lnTo>
                      <a:pt x="442" y="191"/>
                    </a:lnTo>
                    <a:lnTo>
                      <a:pt x="442" y="214"/>
                    </a:lnTo>
                    <a:lnTo>
                      <a:pt x="297" y="214"/>
                    </a:lnTo>
                    <a:lnTo>
                      <a:pt x="297" y="229"/>
                    </a:lnTo>
                    <a:lnTo>
                      <a:pt x="442" y="229"/>
                    </a:lnTo>
                    <a:lnTo>
                      <a:pt x="442" y="252"/>
                    </a:lnTo>
                    <a:lnTo>
                      <a:pt x="30" y="252"/>
                    </a:lnTo>
                    <a:lnTo>
                      <a:pt x="30" y="229"/>
                    </a:lnTo>
                    <a:close/>
                    <a:moveTo>
                      <a:pt x="76" y="428"/>
                    </a:moveTo>
                    <a:lnTo>
                      <a:pt x="76" y="306"/>
                    </a:lnTo>
                    <a:lnTo>
                      <a:pt x="145" y="306"/>
                    </a:lnTo>
                    <a:lnTo>
                      <a:pt x="145" y="428"/>
                    </a:lnTo>
                    <a:lnTo>
                      <a:pt x="76" y="428"/>
                    </a:lnTo>
                    <a:close/>
                    <a:moveTo>
                      <a:pt x="160" y="428"/>
                    </a:moveTo>
                    <a:lnTo>
                      <a:pt x="160" y="306"/>
                    </a:lnTo>
                    <a:lnTo>
                      <a:pt x="229" y="306"/>
                    </a:lnTo>
                    <a:lnTo>
                      <a:pt x="229" y="428"/>
                    </a:lnTo>
                    <a:lnTo>
                      <a:pt x="160" y="428"/>
                    </a:lnTo>
                    <a:close/>
                    <a:moveTo>
                      <a:pt x="442" y="428"/>
                    </a:moveTo>
                    <a:lnTo>
                      <a:pt x="244" y="428"/>
                    </a:lnTo>
                    <a:lnTo>
                      <a:pt x="244" y="290"/>
                    </a:lnTo>
                    <a:lnTo>
                      <a:pt x="61" y="290"/>
                    </a:lnTo>
                    <a:lnTo>
                      <a:pt x="61" y="428"/>
                    </a:lnTo>
                    <a:lnTo>
                      <a:pt x="30" y="428"/>
                    </a:lnTo>
                    <a:lnTo>
                      <a:pt x="30" y="267"/>
                    </a:lnTo>
                    <a:lnTo>
                      <a:pt x="442" y="267"/>
                    </a:lnTo>
                    <a:lnTo>
                      <a:pt x="442" y="428"/>
                    </a:lnTo>
                    <a:lnTo>
                      <a:pt x="442"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70" name="Rectangle 6">
                <a:extLst>
                  <a:ext uri="{FF2B5EF4-FFF2-40B4-BE49-F238E27FC236}">
                    <a16:creationId xmlns:a16="http://schemas.microsoft.com/office/drawing/2014/main" id="{73824842-63AA-4122-81FE-9860E86A7B52}"/>
                  </a:ext>
                </a:extLst>
              </p:cNvPr>
              <p:cNvSpPr>
                <a:spLocks noChangeArrowheads="1"/>
              </p:cNvSpPr>
              <p:nvPr/>
            </p:nvSpPr>
            <p:spPr bwMode="auto">
              <a:xfrm>
                <a:off x="7847" y="4171"/>
                <a:ext cx="15"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71" name="Rectangle 7">
                <a:extLst>
                  <a:ext uri="{FF2B5EF4-FFF2-40B4-BE49-F238E27FC236}">
                    <a16:creationId xmlns:a16="http://schemas.microsoft.com/office/drawing/2014/main" id="{1966F58F-B567-4536-A994-45FDD3079136}"/>
                  </a:ext>
                </a:extLst>
              </p:cNvPr>
              <p:cNvSpPr>
                <a:spLocks noChangeArrowheads="1"/>
              </p:cNvSpPr>
              <p:nvPr/>
            </p:nvSpPr>
            <p:spPr bwMode="auto">
              <a:xfrm>
                <a:off x="7877" y="4171"/>
                <a:ext cx="16"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72" name="Rectangle 8">
                <a:extLst>
                  <a:ext uri="{FF2B5EF4-FFF2-40B4-BE49-F238E27FC236}">
                    <a16:creationId xmlns:a16="http://schemas.microsoft.com/office/drawing/2014/main" id="{FCEE011A-BCE4-4A5D-AA3A-2ACDE6CF6E12}"/>
                  </a:ext>
                </a:extLst>
              </p:cNvPr>
              <p:cNvSpPr>
                <a:spLocks noChangeArrowheads="1"/>
              </p:cNvSpPr>
              <p:nvPr/>
            </p:nvSpPr>
            <p:spPr bwMode="auto">
              <a:xfrm>
                <a:off x="7816" y="4171"/>
                <a:ext cx="16"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73" name="Freeform 9">
                <a:extLst>
                  <a:ext uri="{FF2B5EF4-FFF2-40B4-BE49-F238E27FC236}">
                    <a16:creationId xmlns:a16="http://schemas.microsoft.com/office/drawing/2014/main" id="{5F051D6C-B143-4BDB-B16B-4BEAE8F96AD1}"/>
                  </a:ext>
                </a:extLst>
              </p:cNvPr>
              <p:cNvSpPr>
                <a:spLocks/>
              </p:cNvSpPr>
              <p:nvPr/>
            </p:nvSpPr>
            <p:spPr bwMode="auto">
              <a:xfrm>
                <a:off x="7908" y="3926"/>
                <a:ext cx="107" cy="23"/>
              </a:xfrm>
              <a:custGeom>
                <a:avLst/>
                <a:gdLst>
                  <a:gd name="T0" fmla="*/ 15 w 107"/>
                  <a:gd name="T1" fmla="*/ 15 h 23"/>
                  <a:gd name="T2" fmla="*/ 107 w 107"/>
                  <a:gd name="T3" fmla="*/ 15 h 23"/>
                  <a:gd name="T4" fmla="*/ 107 w 107"/>
                  <a:gd name="T5" fmla="*/ 0 h 23"/>
                  <a:gd name="T6" fmla="*/ 0 w 107"/>
                  <a:gd name="T7" fmla="*/ 0 h 23"/>
                  <a:gd name="T8" fmla="*/ 0 w 107"/>
                  <a:gd name="T9" fmla="*/ 23 h 23"/>
                  <a:gd name="T10" fmla="*/ 15 w 107"/>
                  <a:gd name="T11" fmla="*/ 23 h 23"/>
                  <a:gd name="T12" fmla="*/ 15 w 107"/>
                  <a:gd name="T13" fmla="*/ 15 h 23"/>
                </a:gdLst>
                <a:ahLst/>
                <a:cxnLst>
                  <a:cxn ang="0">
                    <a:pos x="T0" y="T1"/>
                  </a:cxn>
                  <a:cxn ang="0">
                    <a:pos x="T2" y="T3"/>
                  </a:cxn>
                  <a:cxn ang="0">
                    <a:pos x="T4" y="T5"/>
                  </a:cxn>
                  <a:cxn ang="0">
                    <a:pos x="T6" y="T7"/>
                  </a:cxn>
                  <a:cxn ang="0">
                    <a:pos x="T8" y="T9"/>
                  </a:cxn>
                  <a:cxn ang="0">
                    <a:pos x="T10" y="T11"/>
                  </a:cxn>
                  <a:cxn ang="0">
                    <a:pos x="T12" y="T13"/>
                  </a:cxn>
                </a:cxnLst>
                <a:rect l="0" t="0" r="r" b="b"/>
                <a:pathLst>
                  <a:path w="107" h="23">
                    <a:moveTo>
                      <a:pt x="15" y="15"/>
                    </a:moveTo>
                    <a:lnTo>
                      <a:pt x="107" y="15"/>
                    </a:lnTo>
                    <a:lnTo>
                      <a:pt x="107" y="0"/>
                    </a:lnTo>
                    <a:lnTo>
                      <a:pt x="0" y="0"/>
                    </a:lnTo>
                    <a:lnTo>
                      <a:pt x="0" y="23"/>
                    </a:lnTo>
                    <a:lnTo>
                      <a:pt x="15" y="23"/>
                    </a:lnTo>
                    <a:lnTo>
                      <a:pt x="1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74" name="Freeform 10">
                <a:extLst>
                  <a:ext uri="{FF2B5EF4-FFF2-40B4-BE49-F238E27FC236}">
                    <a16:creationId xmlns:a16="http://schemas.microsoft.com/office/drawing/2014/main" id="{B5E0DCC5-4CFC-4F24-866D-4118EABAD1F1}"/>
                  </a:ext>
                </a:extLst>
              </p:cNvPr>
              <p:cNvSpPr>
                <a:spLocks/>
              </p:cNvSpPr>
              <p:nvPr/>
            </p:nvSpPr>
            <p:spPr bwMode="auto">
              <a:xfrm>
                <a:off x="7992" y="3949"/>
                <a:ext cx="99" cy="23"/>
              </a:xfrm>
              <a:custGeom>
                <a:avLst/>
                <a:gdLst>
                  <a:gd name="T0" fmla="*/ 0 w 99"/>
                  <a:gd name="T1" fmla="*/ 0 h 23"/>
                  <a:gd name="T2" fmla="*/ 0 w 99"/>
                  <a:gd name="T3" fmla="*/ 23 h 23"/>
                  <a:gd name="T4" fmla="*/ 15 w 99"/>
                  <a:gd name="T5" fmla="*/ 23 h 23"/>
                  <a:gd name="T6" fmla="*/ 15 w 99"/>
                  <a:gd name="T7" fmla="*/ 15 h 23"/>
                  <a:gd name="T8" fmla="*/ 99 w 99"/>
                  <a:gd name="T9" fmla="*/ 15 h 23"/>
                  <a:gd name="T10" fmla="*/ 99 w 99"/>
                  <a:gd name="T11" fmla="*/ 0 h 23"/>
                  <a:gd name="T12" fmla="*/ 0 w 99"/>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99" h="23">
                    <a:moveTo>
                      <a:pt x="0" y="0"/>
                    </a:moveTo>
                    <a:lnTo>
                      <a:pt x="0" y="23"/>
                    </a:lnTo>
                    <a:lnTo>
                      <a:pt x="15" y="23"/>
                    </a:lnTo>
                    <a:lnTo>
                      <a:pt x="15" y="15"/>
                    </a:lnTo>
                    <a:lnTo>
                      <a:pt x="99" y="15"/>
                    </a:lnTo>
                    <a:lnTo>
                      <a:pt x="9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grpSp>
        <p:grpSp>
          <p:nvGrpSpPr>
            <p:cNvPr id="115" name="Group 13">
              <a:extLst>
                <a:ext uri="{FF2B5EF4-FFF2-40B4-BE49-F238E27FC236}">
                  <a16:creationId xmlns:a16="http://schemas.microsoft.com/office/drawing/2014/main" id="{B316CD70-52AD-4B05-98D9-46D54014E18C}"/>
                </a:ext>
              </a:extLst>
            </p:cNvPr>
            <p:cNvGrpSpPr>
              <a:grpSpLocks noChangeAspect="1"/>
            </p:cNvGrpSpPr>
            <p:nvPr/>
          </p:nvGrpSpPr>
          <p:grpSpPr bwMode="auto">
            <a:xfrm>
              <a:off x="4203441" y="3925607"/>
              <a:ext cx="643982" cy="645342"/>
              <a:chOff x="8313" y="3926"/>
              <a:chExt cx="473" cy="474"/>
            </a:xfrm>
            <a:solidFill>
              <a:schemeClr val="tx2"/>
            </a:solidFill>
          </p:grpSpPr>
          <p:sp>
            <p:nvSpPr>
              <p:cNvPr id="150" name="Freeform 14">
                <a:extLst>
                  <a:ext uri="{FF2B5EF4-FFF2-40B4-BE49-F238E27FC236}">
                    <a16:creationId xmlns:a16="http://schemas.microsoft.com/office/drawing/2014/main" id="{5918CB22-D44C-401B-A0B3-DEBDCABD2DF0}"/>
                  </a:ext>
                </a:extLst>
              </p:cNvPr>
              <p:cNvSpPr>
                <a:spLocks noEditPoints="1"/>
              </p:cNvSpPr>
              <p:nvPr/>
            </p:nvSpPr>
            <p:spPr bwMode="auto">
              <a:xfrm>
                <a:off x="8313" y="3926"/>
                <a:ext cx="473" cy="474"/>
              </a:xfrm>
              <a:custGeom>
                <a:avLst/>
                <a:gdLst>
                  <a:gd name="T0" fmla="*/ 236 w 240"/>
                  <a:gd name="T1" fmla="*/ 240 h 240"/>
                  <a:gd name="T2" fmla="*/ 216 w 240"/>
                  <a:gd name="T3" fmla="*/ 240 h 240"/>
                  <a:gd name="T4" fmla="*/ 212 w 240"/>
                  <a:gd name="T5" fmla="*/ 236 h 240"/>
                  <a:gd name="T6" fmla="*/ 212 w 240"/>
                  <a:gd name="T7" fmla="*/ 92 h 240"/>
                  <a:gd name="T8" fmla="*/ 28 w 240"/>
                  <a:gd name="T9" fmla="*/ 92 h 240"/>
                  <a:gd name="T10" fmla="*/ 28 w 240"/>
                  <a:gd name="T11" fmla="*/ 236 h 240"/>
                  <a:gd name="T12" fmla="*/ 24 w 240"/>
                  <a:gd name="T13" fmla="*/ 240 h 240"/>
                  <a:gd name="T14" fmla="*/ 4 w 240"/>
                  <a:gd name="T15" fmla="*/ 240 h 240"/>
                  <a:gd name="T16" fmla="*/ 0 w 240"/>
                  <a:gd name="T17" fmla="*/ 236 h 240"/>
                  <a:gd name="T18" fmla="*/ 0 w 240"/>
                  <a:gd name="T19" fmla="*/ 72 h 240"/>
                  <a:gd name="T20" fmla="*/ 2 w 240"/>
                  <a:gd name="T21" fmla="*/ 69 h 240"/>
                  <a:gd name="T22" fmla="*/ 118 w 240"/>
                  <a:gd name="T23" fmla="*/ 1 h 240"/>
                  <a:gd name="T24" fmla="*/ 122 w 240"/>
                  <a:gd name="T25" fmla="*/ 1 h 240"/>
                  <a:gd name="T26" fmla="*/ 238 w 240"/>
                  <a:gd name="T27" fmla="*/ 69 h 240"/>
                  <a:gd name="T28" fmla="*/ 240 w 240"/>
                  <a:gd name="T29" fmla="*/ 72 h 240"/>
                  <a:gd name="T30" fmla="*/ 240 w 240"/>
                  <a:gd name="T31" fmla="*/ 236 h 240"/>
                  <a:gd name="T32" fmla="*/ 236 w 240"/>
                  <a:gd name="T33" fmla="*/ 240 h 240"/>
                  <a:gd name="T34" fmla="*/ 220 w 240"/>
                  <a:gd name="T35" fmla="*/ 232 h 240"/>
                  <a:gd name="T36" fmla="*/ 232 w 240"/>
                  <a:gd name="T37" fmla="*/ 232 h 240"/>
                  <a:gd name="T38" fmla="*/ 232 w 240"/>
                  <a:gd name="T39" fmla="*/ 74 h 240"/>
                  <a:gd name="T40" fmla="*/ 120 w 240"/>
                  <a:gd name="T41" fmla="*/ 9 h 240"/>
                  <a:gd name="T42" fmla="*/ 8 w 240"/>
                  <a:gd name="T43" fmla="*/ 74 h 240"/>
                  <a:gd name="T44" fmla="*/ 8 w 240"/>
                  <a:gd name="T45" fmla="*/ 232 h 240"/>
                  <a:gd name="T46" fmla="*/ 20 w 240"/>
                  <a:gd name="T47" fmla="*/ 232 h 240"/>
                  <a:gd name="T48" fmla="*/ 20 w 240"/>
                  <a:gd name="T49" fmla="*/ 88 h 240"/>
                  <a:gd name="T50" fmla="*/ 24 w 240"/>
                  <a:gd name="T51" fmla="*/ 84 h 240"/>
                  <a:gd name="T52" fmla="*/ 216 w 240"/>
                  <a:gd name="T53" fmla="*/ 84 h 240"/>
                  <a:gd name="T54" fmla="*/ 220 w 240"/>
                  <a:gd name="T55" fmla="*/ 88 h 240"/>
                  <a:gd name="T56" fmla="*/ 220 w 240"/>
                  <a:gd name="T57" fmla="*/ 23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240">
                    <a:moveTo>
                      <a:pt x="236" y="240"/>
                    </a:moveTo>
                    <a:cubicBezTo>
                      <a:pt x="216" y="240"/>
                      <a:pt x="216" y="240"/>
                      <a:pt x="216" y="240"/>
                    </a:cubicBezTo>
                    <a:cubicBezTo>
                      <a:pt x="214" y="240"/>
                      <a:pt x="212" y="238"/>
                      <a:pt x="212" y="236"/>
                    </a:cubicBezTo>
                    <a:cubicBezTo>
                      <a:pt x="212" y="92"/>
                      <a:pt x="212" y="92"/>
                      <a:pt x="212" y="92"/>
                    </a:cubicBezTo>
                    <a:cubicBezTo>
                      <a:pt x="28" y="92"/>
                      <a:pt x="28" y="92"/>
                      <a:pt x="28" y="92"/>
                    </a:cubicBezTo>
                    <a:cubicBezTo>
                      <a:pt x="28" y="236"/>
                      <a:pt x="28" y="236"/>
                      <a:pt x="28" y="236"/>
                    </a:cubicBezTo>
                    <a:cubicBezTo>
                      <a:pt x="28" y="238"/>
                      <a:pt x="26" y="240"/>
                      <a:pt x="24" y="240"/>
                    </a:cubicBezTo>
                    <a:cubicBezTo>
                      <a:pt x="4" y="240"/>
                      <a:pt x="4" y="240"/>
                      <a:pt x="4" y="240"/>
                    </a:cubicBezTo>
                    <a:cubicBezTo>
                      <a:pt x="2" y="240"/>
                      <a:pt x="0" y="238"/>
                      <a:pt x="0" y="236"/>
                    </a:cubicBezTo>
                    <a:cubicBezTo>
                      <a:pt x="0" y="72"/>
                      <a:pt x="0" y="72"/>
                      <a:pt x="0" y="72"/>
                    </a:cubicBezTo>
                    <a:cubicBezTo>
                      <a:pt x="0" y="71"/>
                      <a:pt x="1" y="69"/>
                      <a:pt x="2" y="69"/>
                    </a:cubicBezTo>
                    <a:cubicBezTo>
                      <a:pt x="118" y="1"/>
                      <a:pt x="118" y="1"/>
                      <a:pt x="118" y="1"/>
                    </a:cubicBezTo>
                    <a:cubicBezTo>
                      <a:pt x="119" y="0"/>
                      <a:pt x="121" y="0"/>
                      <a:pt x="122" y="1"/>
                    </a:cubicBezTo>
                    <a:cubicBezTo>
                      <a:pt x="238" y="69"/>
                      <a:pt x="238" y="69"/>
                      <a:pt x="238" y="69"/>
                    </a:cubicBezTo>
                    <a:cubicBezTo>
                      <a:pt x="239" y="69"/>
                      <a:pt x="240" y="71"/>
                      <a:pt x="240" y="72"/>
                    </a:cubicBezTo>
                    <a:cubicBezTo>
                      <a:pt x="240" y="236"/>
                      <a:pt x="240" y="236"/>
                      <a:pt x="240" y="236"/>
                    </a:cubicBezTo>
                    <a:cubicBezTo>
                      <a:pt x="240" y="238"/>
                      <a:pt x="238" y="240"/>
                      <a:pt x="236" y="240"/>
                    </a:cubicBezTo>
                    <a:close/>
                    <a:moveTo>
                      <a:pt x="220" y="232"/>
                    </a:moveTo>
                    <a:cubicBezTo>
                      <a:pt x="232" y="232"/>
                      <a:pt x="232" y="232"/>
                      <a:pt x="232" y="232"/>
                    </a:cubicBezTo>
                    <a:cubicBezTo>
                      <a:pt x="232" y="74"/>
                      <a:pt x="232" y="74"/>
                      <a:pt x="232" y="74"/>
                    </a:cubicBezTo>
                    <a:cubicBezTo>
                      <a:pt x="120" y="9"/>
                      <a:pt x="120" y="9"/>
                      <a:pt x="120" y="9"/>
                    </a:cubicBezTo>
                    <a:cubicBezTo>
                      <a:pt x="8" y="74"/>
                      <a:pt x="8" y="74"/>
                      <a:pt x="8" y="74"/>
                    </a:cubicBezTo>
                    <a:cubicBezTo>
                      <a:pt x="8" y="232"/>
                      <a:pt x="8" y="232"/>
                      <a:pt x="8" y="232"/>
                    </a:cubicBezTo>
                    <a:cubicBezTo>
                      <a:pt x="20" y="232"/>
                      <a:pt x="20" y="232"/>
                      <a:pt x="20" y="232"/>
                    </a:cubicBezTo>
                    <a:cubicBezTo>
                      <a:pt x="20" y="88"/>
                      <a:pt x="20" y="88"/>
                      <a:pt x="20" y="88"/>
                    </a:cubicBezTo>
                    <a:cubicBezTo>
                      <a:pt x="20" y="86"/>
                      <a:pt x="22" y="84"/>
                      <a:pt x="24" y="84"/>
                    </a:cubicBezTo>
                    <a:cubicBezTo>
                      <a:pt x="216" y="84"/>
                      <a:pt x="216" y="84"/>
                      <a:pt x="216" y="84"/>
                    </a:cubicBezTo>
                    <a:cubicBezTo>
                      <a:pt x="218" y="84"/>
                      <a:pt x="220" y="86"/>
                      <a:pt x="220" y="88"/>
                    </a:cubicBezTo>
                    <a:lnTo>
                      <a:pt x="220"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51" name="Rectangle 15">
                <a:extLst>
                  <a:ext uri="{FF2B5EF4-FFF2-40B4-BE49-F238E27FC236}">
                    <a16:creationId xmlns:a16="http://schemas.microsoft.com/office/drawing/2014/main" id="{33322521-C855-4A4C-BA67-F7CA8B211957}"/>
                  </a:ext>
                </a:extLst>
              </p:cNvPr>
              <p:cNvSpPr>
                <a:spLocks noChangeArrowheads="1"/>
              </p:cNvSpPr>
              <p:nvPr/>
            </p:nvSpPr>
            <p:spPr bwMode="auto">
              <a:xfrm>
                <a:off x="8321" y="4060"/>
                <a:ext cx="134"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52" name="Rectangle 16">
                <a:extLst>
                  <a:ext uri="{FF2B5EF4-FFF2-40B4-BE49-F238E27FC236}">
                    <a16:creationId xmlns:a16="http://schemas.microsoft.com/office/drawing/2014/main" id="{6DF64481-3A3D-40DD-80CE-06E7A0156C15}"/>
                  </a:ext>
                </a:extLst>
              </p:cNvPr>
              <p:cNvSpPr>
                <a:spLocks noChangeArrowheads="1"/>
              </p:cNvSpPr>
              <p:nvPr/>
            </p:nvSpPr>
            <p:spPr bwMode="auto">
              <a:xfrm>
                <a:off x="8644" y="4060"/>
                <a:ext cx="126"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53" name="Freeform 17">
                <a:extLst>
                  <a:ext uri="{FF2B5EF4-FFF2-40B4-BE49-F238E27FC236}">
                    <a16:creationId xmlns:a16="http://schemas.microsoft.com/office/drawing/2014/main" id="{0F9AE3BC-55E6-4039-A9D0-4AB1D820C26E}"/>
                  </a:ext>
                </a:extLst>
              </p:cNvPr>
              <p:cNvSpPr>
                <a:spLocks noEditPoints="1"/>
              </p:cNvSpPr>
              <p:nvPr/>
            </p:nvSpPr>
            <p:spPr bwMode="auto">
              <a:xfrm>
                <a:off x="8439" y="3966"/>
                <a:ext cx="223" cy="102"/>
              </a:xfrm>
              <a:custGeom>
                <a:avLst/>
                <a:gdLst>
                  <a:gd name="T0" fmla="*/ 92 w 113"/>
                  <a:gd name="T1" fmla="*/ 52 h 52"/>
                  <a:gd name="T2" fmla="*/ 20 w 113"/>
                  <a:gd name="T3" fmla="*/ 52 h 52"/>
                  <a:gd name="T4" fmla="*/ 16 w 113"/>
                  <a:gd name="T5" fmla="*/ 48 h 52"/>
                  <a:gd name="T6" fmla="*/ 16 w 113"/>
                  <a:gd name="T7" fmla="*/ 40 h 52"/>
                  <a:gd name="T8" fmla="*/ 4 w 113"/>
                  <a:gd name="T9" fmla="*/ 40 h 52"/>
                  <a:gd name="T10" fmla="*/ 0 w 113"/>
                  <a:gd name="T11" fmla="*/ 36 h 52"/>
                  <a:gd name="T12" fmla="*/ 2 w 113"/>
                  <a:gd name="T13" fmla="*/ 33 h 52"/>
                  <a:gd name="T14" fmla="*/ 54 w 113"/>
                  <a:gd name="T15" fmla="*/ 1 h 52"/>
                  <a:gd name="T16" fmla="*/ 58 w 113"/>
                  <a:gd name="T17" fmla="*/ 1 h 52"/>
                  <a:gd name="T18" fmla="*/ 110 w 113"/>
                  <a:gd name="T19" fmla="*/ 33 h 52"/>
                  <a:gd name="T20" fmla="*/ 111 w 113"/>
                  <a:gd name="T21" fmla="*/ 38 h 52"/>
                  <a:gd name="T22" fmla="*/ 108 w 113"/>
                  <a:gd name="T23" fmla="*/ 40 h 52"/>
                  <a:gd name="T24" fmla="*/ 96 w 113"/>
                  <a:gd name="T25" fmla="*/ 40 h 52"/>
                  <a:gd name="T26" fmla="*/ 96 w 113"/>
                  <a:gd name="T27" fmla="*/ 48 h 52"/>
                  <a:gd name="T28" fmla="*/ 92 w 113"/>
                  <a:gd name="T29" fmla="*/ 52 h 52"/>
                  <a:gd name="T30" fmla="*/ 24 w 113"/>
                  <a:gd name="T31" fmla="*/ 44 h 52"/>
                  <a:gd name="T32" fmla="*/ 88 w 113"/>
                  <a:gd name="T33" fmla="*/ 44 h 52"/>
                  <a:gd name="T34" fmla="*/ 88 w 113"/>
                  <a:gd name="T35" fmla="*/ 36 h 52"/>
                  <a:gd name="T36" fmla="*/ 92 w 113"/>
                  <a:gd name="T37" fmla="*/ 32 h 52"/>
                  <a:gd name="T38" fmla="*/ 94 w 113"/>
                  <a:gd name="T39" fmla="*/ 32 h 52"/>
                  <a:gd name="T40" fmla="*/ 56 w 113"/>
                  <a:gd name="T41" fmla="*/ 9 h 52"/>
                  <a:gd name="T42" fmla="*/ 18 w 113"/>
                  <a:gd name="T43" fmla="*/ 32 h 52"/>
                  <a:gd name="T44" fmla="*/ 20 w 113"/>
                  <a:gd name="T45" fmla="*/ 32 h 52"/>
                  <a:gd name="T46" fmla="*/ 24 w 113"/>
                  <a:gd name="T47" fmla="*/ 36 h 52"/>
                  <a:gd name="T48" fmla="*/ 24 w 113"/>
                  <a:gd name="T49"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52">
                    <a:moveTo>
                      <a:pt x="92" y="52"/>
                    </a:moveTo>
                    <a:cubicBezTo>
                      <a:pt x="20" y="52"/>
                      <a:pt x="20" y="52"/>
                      <a:pt x="20" y="52"/>
                    </a:cubicBezTo>
                    <a:cubicBezTo>
                      <a:pt x="18" y="52"/>
                      <a:pt x="16" y="50"/>
                      <a:pt x="16" y="48"/>
                    </a:cubicBezTo>
                    <a:cubicBezTo>
                      <a:pt x="16" y="40"/>
                      <a:pt x="16" y="40"/>
                      <a:pt x="16" y="40"/>
                    </a:cubicBezTo>
                    <a:cubicBezTo>
                      <a:pt x="4" y="40"/>
                      <a:pt x="4" y="40"/>
                      <a:pt x="4" y="40"/>
                    </a:cubicBezTo>
                    <a:cubicBezTo>
                      <a:pt x="2" y="40"/>
                      <a:pt x="0" y="38"/>
                      <a:pt x="0" y="36"/>
                    </a:cubicBezTo>
                    <a:cubicBezTo>
                      <a:pt x="0" y="35"/>
                      <a:pt x="1" y="33"/>
                      <a:pt x="2" y="33"/>
                    </a:cubicBezTo>
                    <a:cubicBezTo>
                      <a:pt x="54" y="1"/>
                      <a:pt x="54" y="1"/>
                      <a:pt x="54" y="1"/>
                    </a:cubicBezTo>
                    <a:cubicBezTo>
                      <a:pt x="55" y="0"/>
                      <a:pt x="57" y="0"/>
                      <a:pt x="58" y="1"/>
                    </a:cubicBezTo>
                    <a:cubicBezTo>
                      <a:pt x="110" y="33"/>
                      <a:pt x="110" y="33"/>
                      <a:pt x="110" y="33"/>
                    </a:cubicBezTo>
                    <a:cubicBezTo>
                      <a:pt x="112" y="34"/>
                      <a:pt x="113" y="36"/>
                      <a:pt x="111" y="38"/>
                    </a:cubicBezTo>
                    <a:cubicBezTo>
                      <a:pt x="111" y="39"/>
                      <a:pt x="109" y="40"/>
                      <a:pt x="108" y="40"/>
                    </a:cubicBezTo>
                    <a:cubicBezTo>
                      <a:pt x="96" y="40"/>
                      <a:pt x="96" y="40"/>
                      <a:pt x="96" y="40"/>
                    </a:cubicBezTo>
                    <a:cubicBezTo>
                      <a:pt x="96" y="48"/>
                      <a:pt x="96" y="48"/>
                      <a:pt x="96" y="48"/>
                    </a:cubicBezTo>
                    <a:cubicBezTo>
                      <a:pt x="96" y="50"/>
                      <a:pt x="94" y="52"/>
                      <a:pt x="92" y="52"/>
                    </a:cubicBezTo>
                    <a:close/>
                    <a:moveTo>
                      <a:pt x="24" y="44"/>
                    </a:moveTo>
                    <a:cubicBezTo>
                      <a:pt x="88" y="44"/>
                      <a:pt x="88" y="44"/>
                      <a:pt x="88" y="44"/>
                    </a:cubicBezTo>
                    <a:cubicBezTo>
                      <a:pt x="88" y="36"/>
                      <a:pt x="88" y="36"/>
                      <a:pt x="88" y="36"/>
                    </a:cubicBezTo>
                    <a:cubicBezTo>
                      <a:pt x="88" y="34"/>
                      <a:pt x="90" y="32"/>
                      <a:pt x="92" y="32"/>
                    </a:cubicBezTo>
                    <a:cubicBezTo>
                      <a:pt x="94" y="32"/>
                      <a:pt x="94" y="32"/>
                      <a:pt x="94" y="32"/>
                    </a:cubicBezTo>
                    <a:cubicBezTo>
                      <a:pt x="56" y="9"/>
                      <a:pt x="56" y="9"/>
                      <a:pt x="56" y="9"/>
                    </a:cubicBezTo>
                    <a:cubicBezTo>
                      <a:pt x="18" y="32"/>
                      <a:pt x="18" y="32"/>
                      <a:pt x="18" y="32"/>
                    </a:cubicBezTo>
                    <a:cubicBezTo>
                      <a:pt x="20" y="32"/>
                      <a:pt x="20" y="32"/>
                      <a:pt x="20" y="32"/>
                    </a:cubicBezTo>
                    <a:cubicBezTo>
                      <a:pt x="22" y="32"/>
                      <a:pt x="24" y="34"/>
                      <a:pt x="24" y="36"/>
                    </a:cubicBezTo>
                    <a:lnTo>
                      <a:pt x="24"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54" name="Rectangle 18">
                <a:extLst>
                  <a:ext uri="{FF2B5EF4-FFF2-40B4-BE49-F238E27FC236}">
                    <a16:creationId xmlns:a16="http://schemas.microsoft.com/office/drawing/2014/main" id="{F88EB073-09F8-45CF-A4DE-D0636CAD99DD}"/>
                  </a:ext>
                </a:extLst>
              </p:cNvPr>
              <p:cNvSpPr>
                <a:spLocks noChangeArrowheads="1"/>
              </p:cNvSpPr>
              <p:nvPr/>
            </p:nvSpPr>
            <p:spPr bwMode="auto">
              <a:xfrm>
                <a:off x="8518" y="4021"/>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55" name="Freeform 19">
                <a:extLst>
                  <a:ext uri="{FF2B5EF4-FFF2-40B4-BE49-F238E27FC236}">
                    <a16:creationId xmlns:a16="http://schemas.microsoft.com/office/drawing/2014/main" id="{B09479C9-F126-489B-862A-5951344A02FA}"/>
                  </a:ext>
                </a:extLst>
              </p:cNvPr>
              <p:cNvSpPr>
                <a:spLocks noEditPoints="1"/>
              </p:cNvSpPr>
              <p:nvPr/>
            </p:nvSpPr>
            <p:spPr bwMode="auto">
              <a:xfrm>
                <a:off x="8384" y="4250"/>
                <a:ext cx="173" cy="150"/>
              </a:xfrm>
              <a:custGeom>
                <a:avLst/>
                <a:gdLst>
                  <a:gd name="T0" fmla="*/ 84 w 88"/>
                  <a:gd name="T1" fmla="*/ 76 h 76"/>
                  <a:gd name="T2" fmla="*/ 4 w 88"/>
                  <a:gd name="T3" fmla="*/ 76 h 76"/>
                  <a:gd name="T4" fmla="*/ 0 w 88"/>
                  <a:gd name="T5" fmla="*/ 72 h 76"/>
                  <a:gd name="T6" fmla="*/ 0 w 88"/>
                  <a:gd name="T7" fmla="*/ 4 h 76"/>
                  <a:gd name="T8" fmla="*/ 4 w 88"/>
                  <a:gd name="T9" fmla="*/ 0 h 76"/>
                  <a:gd name="T10" fmla="*/ 84 w 88"/>
                  <a:gd name="T11" fmla="*/ 0 h 76"/>
                  <a:gd name="T12" fmla="*/ 88 w 88"/>
                  <a:gd name="T13" fmla="*/ 4 h 76"/>
                  <a:gd name="T14" fmla="*/ 88 w 88"/>
                  <a:gd name="T15" fmla="*/ 72 h 76"/>
                  <a:gd name="T16" fmla="*/ 84 w 88"/>
                  <a:gd name="T17" fmla="*/ 76 h 76"/>
                  <a:gd name="T18" fmla="*/ 8 w 88"/>
                  <a:gd name="T19" fmla="*/ 68 h 76"/>
                  <a:gd name="T20" fmla="*/ 80 w 88"/>
                  <a:gd name="T21" fmla="*/ 68 h 76"/>
                  <a:gd name="T22" fmla="*/ 80 w 88"/>
                  <a:gd name="T23" fmla="*/ 8 h 76"/>
                  <a:gd name="T24" fmla="*/ 8 w 88"/>
                  <a:gd name="T25" fmla="*/ 8 h 76"/>
                  <a:gd name="T26" fmla="*/ 8 w 88"/>
                  <a:gd name="T27"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76">
                    <a:moveTo>
                      <a:pt x="84" y="76"/>
                    </a:moveTo>
                    <a:cubicBezTo>
                      <a:pt x="4" y="76"/>
                      <a:pt x="4" y="76"/>
                      <a:pt x="4" y="76"/>
                    </a:cubicBezTo>
                    <a:cubicBezTo>
                      <a:pt x="2" y="76"/>
                      <a:pt x="0" y="74"/>
                      <a:pt x="0" y="72"/>
                    </a:cubicBezTo>
                    <a:cubicBezTo>
                      <a:pt x="0" y="4"/>
                      <a:pt x="0" y="4"/>
                      <a:pt x="0" y="4"/>
                    </a:cubicBezTo>
                    <a:cubicBezTo>
                      <a:pt x="0" y="2"/>
                      <a:pt x="2" y="0"/>
                      <a:pt x="4" y="0"/>
                    </a:cubicBezTo>
                    <a:cubicBezTo>
                      <a:pt x="84" y="0"/>
                      <a:pt x="84" y="0"/>
                      <a:pt x="84" y="0"/>
                    </a:cubicBezTo>
                    <a:cubicBezTo>
                      <a:pt x="86" y="0"/>
                      <a:pt x="88" y="2"/>
                      <a:pt x="88" y="4"/>
                    </a:cubicBezTo>
                    <a:cubicBezTo>
                      <a:pt x="88" y="72"/>
                      <a:pt x="88" y="72"/>
                      <a:pt x="88" y="72"/>
                    </a:cubicBezTo>
                    <a:cubicBezTo>
                      <a:pt x="88" y="74"/>
                      <a:pt x="86" y="76"/>
                      <a:pt x="84" y="76"/>
                    </a:cubicBezTo>
                    <a:close/>
                    <a:moveTo>
                      <a:pt x="8" y="68"/>
                    </a:moveTo>
                    <a:cubicBezTo>
                      <a:pt x="80" y="68"/>
                      <a:pt x="80" y="68"/>
                      <a:pt x="80" y="68"/>
                    </a:cubicBezTo>
                    <a:cubicBezTo>
                      <a:pt x="80" y="8"/>
                      <a:pt x="80" y="8"/>
                      <a:pt x="80" y="8"/>
                    </a:cubicBezTo>
                    <a:cubicBezTo>
                      <a:pt x="8" y="8"/>
                      <a:pt x="8" y="8"/>
                      <a:pt x="8" y="8"/>
                    </a:cubicBezTo>
                    <a:lnTo>
                      <a:pt x="8"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56" name="Freeform 20">
                <a:extLst>
                  <a:ext uri="{FF2B5EF4-FFF2-40B4-BE49-F238E27FC236}">
                    <a16:creationId xmlns:a16="http://schemas.microsoft.com/office/drawing/2014/main" id="{FF8FFCE8-F300-4512-A18D-C055E52B0894}"/>
                  </a:ext>
                </a:extLst>
              </p:cNvPr>
              <p:cNvSpPr>
                <a:spLocks/>
              </p:cNvSpPr>
              <p:nvPr/>
            </p:nvSpPr>
            <p:spPr bwMode="auto">
              <a:xfrm>
                <a:off x="8439" y="4258"/>
                <a:ext cx="63" cy="71"/>
              </a:xfrm>
              <a:custGeom>
                <a:avLst/>
                <a:gdLst>
                  <a:gd name="T0" fmla="*/ 28 w 32"/>
                  <a:gd name="T1" fmla="*/ 36 h 36"/>
                  <a:gd name="T2" fmla="*/ 4 w 32"/>
                  <a:gd name="T3" fmla="*/ 36 h 36"/>
                  <a:gd name="T4" fmla="*/ 0 w 32"/>
                  <a:gd name="T5" fmla="*/ 32 h 36"/>
                  <a:gd name="T6" fmla="*/ 0 w 32"/>
                  <a:gd name="T7" fmla="*/ 0 h 36"/>
                  <a:gd name="T8" fmla="*/ 8 w 32"/>
                  <a:gd name="T9" fmla="*/ 0 h 36"/>
                  <a:gd name="T10" fmla="*/ 8 w 32"/>
                  <a:gd name="T11" fmla="*/ 28 h 36"/>
                  <a:gd name="T12" fmla="*/ 24 w 32"/>
                  <a:gd name="T13" fmla="*/ 28 h 36"/>
                  <a:gd name="T14" fmla="*/ 24 w 32"/>
                  <a:gd name="T15" fmla="*/ 0 h 36"/>
                  <a:gd name="T16" fmla="*/ 32 w 32"/>
                  <a:gd name="T17" fmla="*/ 0 h 36"/>
                  <a:gd name="T18" fmla="*/ 32 w 32"/>
                  <a:gd name="T19" fmla="*/ 32 h 36"/>
                  <a:gd name="T20" fmla="*/ 28 w 32"/>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6">
                    <a:moveTo>
                      <a:pt x="28" y="36"/>
                    </a:moveTo>
                    <a:cubicBezTo>
                      <a:pt x="4" y="36"/>
                      <a:pt x="4" y="36"/>
                      <a:pt x="4" y="36"/>
                    </a:cubicBezTo>
                    <a:cubicBezTo>
                      <a:pt x="2" y="36"/>
                      <a:pt x="0" y="34"/>
                      <a:pt x="0" y="32"/>
                    </a:cubicBezTo>
                    <a:cubicBezTo>
                      <a:pt x="0" y="0"/>
                      <a:pt x="0" y="0"/>
                      <a:pt x="0" y="0"/>
                    </a:cubicBezTo>
                    <a:cubicBezTo>
                      <a:pt x="8" y="0"/>
                      <a:pt x="8" y="0"/>
                      <a:pt x="8" y="0"/>
                    </a:cubicBezTo>
                    <a:cubicBezTo>
                      <a:pt x="8" y="28"/>
                      <a:pt x="8" y="28"/>
                      <a:pt x="8" y="28"/>
                    </a:cubicBezTo>
                    <a:cubicBezTo>
                      <a:pt x="24" y="28"/>
                      <a:pt x="24" y="28"/>
                      <a:pt x="24" y="28"/>
                    </a:cubicBezTo>
                    <a:cubicBezTo>
                      <a:pt x="24" y="0"/>
                      <a:pt x="24" y="0"/>
                      <a:pt x="24" y="0"/>
                    </a:cubicBezTo>
                    <a:cubicBezTo>
                      <a:pt x="32" y="0"/>
                      <a:pt x="32" y="0"/>
                      <a:pt x="32" y="0"/>
                    </a:cubicBezTo>
                    <a:cubicBezTo>
                      <a:pt x="32" y="32"/>
                      <a:pt x="32" y="32"/>
                      <a:pt x="32" y="32"/>
                    </a:cubicBezTo>
                    <a:cubicBezTo>
                      <a:pt x="32" y="34"/>
                      <a:pt x="30" y="36"/>
                      <a:pt x="2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57" name="Rectangle 21">
                <a:extLst>
                  <a:ext uri="{FF2B5EF4-FFF2-40B4-BE49-F238E27FC236}">
                    <a16:creationId xmlns:a16="http://schemas.microsoft.com/office/drawing/2014/main" id="{AA5B2EA7-9063-40F3-9648-DC3F68666050}"/>
                  </a:ext>
                </a:extLst>
              </p:cNvPr>
              <p:cNvSpPr>
                <a:spLocks noChangeArrowheads="1"/>
              </p:cNvSpPr>
              <p:nvPr/>
            </p:nvSpPr>
            <p:spPr bwMode="auto">
              <a:xfrm>
                <a:off x="8447" y="4289"/>
                <a:ext cx="47"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58" name="Rectangle 22">
                <a:extLst>
                  <a:ext uri="{FF2B5EF4-FFF2-40B4-BE49-F238E27FC236}">
                    <a16:creationId xmlns:a16="http://schemas.microsoft.com/office/drawing/2014/main" id="{A3CC9CF0-3E57-4661-AD60-A5EE1E4A8F5B}"/>
                  </a:ext>
                </a:extLst>
              </p:cNvPr>
              <p:cNvSpPr>
                <a:spLocks noChangeArrowheads="1"/>
              </p:cNvSpPr>
              <p:nvPr/>
            </p:nvSpPr>
            <p:spPr bwMode="auto">
              <a:xfrm>
                <a:off x="8455" y="4345"/>
                <a:ext cx="31"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59" name="Freeform 23">
                <a:extLst>
                  <a:ext uri="{FF2B5EF4-FFF2-40B4-BE49-F238E27FC236}">
                    <a16:creationId xmlns:a16="http://schemas.microsoft.com/office/drawing/2014/main" id="{696B1338-F8CB-4B03-9F08-7676F15AD638}"/>
                  </a:ext>
                </a:extLst>
              </p:cNvPr>
              <p:cNvSpPr>
                <a:spLocks noEditPoints="1"/>
              </p:cNvSpPr>
              <p:nvPr/>
            </p:nvSpPr>
            <p:spPr bwMode="auto">
              <a:xfrm>
                <a:off x="8542" y="4250"/>
                <a:ext cx="173" cy="150"/>
              </a:xfrm>
              <a:custGeom>
                <a:avLst/>
                <a:gdLst>
                  <a:gd name="T0" fmla="*/ 84 w 88"/>
                  <a:gd name="T1" fmla="*/ 76 h 76"/>
                  <a:gd name="T2" fmla="*/ 4 w 88"/>
                  <a:gd name="T3" fmla="*/ 76 h 76"/>
                  <a:gd name="T4" fmla="*/ 0 w 88"/>
                  <a:gd name="T5" fmla="*/ 72 h 76"/>
                  <a:gd name="T6" fmla="*/ 0 w 88"/>
                  <a:gd name="T7" fmla="*/ 4 h 76"/>
                  <a:gd name="T8" fmla="*/ 4 w 88"/>
                  <a:gd name="T9" fmla="*/ 0 h 76"/>
                  <a:gd name="T10" fmla="*/ 84 w 88"/>
                  <a:gd name="T11" fmla="*/ 0 h 76"/>
                  <a:gd name="T12" fmla="*/ 88 w 88"/>
                  <a:gd name="T13" fmla="*/ 4 h 76"/>
                  <a:gd name="T14" fmla="*/ 88 w 88"/>
                  <a:gd name="T15" fmla="*/ 72 h 76"/>
                  <a:gd name="T16" fmla="*/ 84 w 88"/>
                  <a:gd name="T17" fmla="*/ 76 h 76"/>
                  <a:gd name="T18" fmla="*/ 8 w 88"/>
                  <a:gd name="T19" fmla="*/ 68 h 76"/>
                  <a:gd name="T20" fmla="*/ 80 w 88"/>
                  <a:gd name="T21" fmla="*/ 68 h 76"/>
                  <a:gd name="T22" fmla="*/ 80 w 88"/>
                  <a:gd name="T23" fmla="*/ 8 h 76"/>
                  <a:gd name="T24" fmla="*/ 8 w 88"/>
                  <a:gd name="T25" fmla="*/ 8 h 76"/>
                  <a:gd name="T26" fmla="*/ 8 w 88"/>
                  <a:gd name="T27"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76">
                    <a:moveTo>
                      <a:pt x="84" y="76"/>
                    </a:moveTo>
                    <a:cubicBezTo>
                      <a:pt x="4" y="76"/>
                      <a:pt x="4" y="76"/>
                      <a:pt x="4" y="76"/>
                    </a:cubicBezTo>
                    <a:cubicBezTo>
                      <a:pt x="2" y="76"/>
                      <a:pt x="0" y="74"/>
                      <a:pt x="0" y="72"/>
                    </a:cubicBezTo>
                    <a:cubicBezTo>
                      <a:pt x="0" y="4"/>
                      <a:pt x="0" y="4"/>
                      <a:pt x="0" y="4"/>
                    </a:cubicBezTo>
                    <a:cubicBezTo>
                      <a:pt x="0" y="2"/>
                      <a:pt x="2" y="0"/>
                      <a:pt x="4" y="0"/>
                    </a:cubicBezTo>
                    <a:cubicBezTo>
                      <a:pt x="84" y="0"/>
                      <a:pt x="84" y="0"/>
                      <a:pt x="84" y="0"/>
                    </a:cubicBezTo>
                    <a:cubicBezTo>
                      <a:pt x="86" y="0"/>
                      <a:pt x="88" y="2"/>
                      <a:pt x="88" y="4"/>
                    </a:cubicBezTo>
                    <a:cubicBezTo>
                      <a:pt x="88" y="72"/>
                      <a:pt x="88" y="72"/>
                      <a:pt x="88" y="72"/>
                    </a:cubicBezTo>
                    <a:cubicBezTo>
                      <a:pt x="88" y="74"/>
                      <a:pt x="86" y="76"/>
                      <a:pt x="84" y="76"/>
                    </a:cubicBezTo>
                    <a:close/>
                    <a:moveTo>
                      <a:pt x="8" y="68"/>
                    </a:moveTo>
                    <a:cubicBezTo>
                      <a:pt x="80" y="68"/>
                      <a:pt x="80" y="68"/>
                      <a:pt x="80" y="68"/>
                    </a:cubicBezTo>
                    <a:cubicBezTo>
                      <a:pt x="80" y="8"/>
                      <a:pt x="80" y="8"/>
                      <a:pt x="80" y="8"/>
                    </a:cubicBezTo>
                    <a:cubicBezTo>
                      <a:pt x="8" y="8"/>
                      <a:pt x="8" y="8"/>
                      <a:pt x="8" y="8"/>
                    </a:cubicBezTo>
                    <a:lnTo>
                      <a:pt x="8"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60" name="Freeform 24">
                <a:extLst>
                  <a:ext uri="{FF2B5EF4-FFF2-40B4-BE49-F238E27FC236}">
                    <a16:creationId xmlns:a16="http://schemas.microsoft.com/office/drawing/2014/main" id="{3D84D210-3D63-40B8-98A1-9AC1F62E91BA}"/>
                  </a:ext>
                </a:extLst>
              </p:cNvPr>
              <p:cNvSpPr>
                <a:spLocks/>
              </p:cNvSpPr>
              <p:nvPr/>
            </p:nvSpPr>
            <p:spPr bwMode="auto">
              <a:xfrm>
                <a:off x="8597" y="4258"/>
                <a:ext cx="63" cy="71"/>
              </a:xfrm>
              <a:custGeom>
                <a:avLst/>
                <a:gdLst>
                  <a:gd name="T0" fmla="*/ 28 w 32"/>
                  <a:gd name="T1" fmla="*/ 36 h 36"/>
                  <a:gd name="T2" fmla="*/ 4 w 32"/>
                  <a:gd name="T3" fmla="*/ 36 h 36"/>
                  <a:gd name="T4" fmla="*/ 0 w 32"/>
                  <a:gd name="T5" fmla="*/ 32 h 36"/>
                  <a:gd name="T6" fmla="*/ 0 w 32"/>
                  <a:gd name="T7" fmla="*/ 0 h 36"/>
                  <a:gd name="T8" fmla="*/ 8 w 32"/>
                  <a:gd name="T9" fmla="*/ 0 h 36"/>
                  <a:gd name="T10" fmla="*/ 8 w 32"/>
                  <a:gd name="T11" fmla="*/ 28 h 36"/>
                  <a:gd name="T12" fmla="*/ 24 w 32"/>
                  <a:gd name="T13" fmla="*/ 28 h 36"/>
                  <a:gd name="T14" fmla="*/ 24 w 32"/>
                  <a:gd name="T15" fmla="*/ 0 h 36"/>
                  <a:gd name="T16" fmla="*/ 32 w 32"/>
                  <a:gd name="T17" fmla="*/ 0 h 36"/>
                  <a:gd name="T18" fmla="*/ 32 w 32"/>
                  <a:gd name="T19" fmla="*/ 32 h 36"/>
                  <a:gd name="T20" fmla="*/ 28 w 32"/>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6">
                    <a:moveTo>
                      <a:pt x="28" y="36"/>
                    </a:moveTo>
                    <a:cubicBezTo>
                      <a:pt x="4" y="36"/>
                      <a:pt x="4" y="36"/>
                      <a:pt x="4" y="36"/>
                    </a:cubicBezTo>
                    <a:cubicBezTo>
                      <a:pt x="2" y="36"/>
                      <a:pt x="0" y="34"/>
                      <a:pt x="0" y="32"/>
                    </a:cubicBezTo>
                    <a:cubicBezTo>
                      <a:pt x="0" y="0"/>
                      <a:pt x="0" y="0"/>
                      <a:pt x="0" y="0"/>
                    </a:cubicBezTo>
                    <a:cubicBezTo>
                      <a:pt x="8" y="0"/>
                      <a:pt x="8" y="0"/>
                      <a:pt x="8" y="0"/>
                    </a:cubicBezTo>
                    <a:cubicBezTo>
                      <a:pt x="8" y="28"/>
                      <a:pt x="8" y="28"/>
                      <a:pt x="8" y="28"/>
                    </a:cubicBezTo>
                    <a:cubicBezTo>
                      <a:pt x="24" y="28"/>
                      <a:pt x="24" y="28"/>
                      <a:pt x="24" y="28"/>
                    </a:cubicBezTo>
                    <a:cubicBezTo>
                      <a:pt x="24" y="0"/>
                      <a:pt x="24" y="0"/>
                      <a:pt x="24" y="0"/>
                    </a:cubicBezTo>
                    <a:cubicBezTo>
                      <a:pt x="32" y="0"/>
                      <a:pt x="32" y="0"/>
                      <a:pt x="32" y="0"/>
                    </a:cubicBezTo>
                    <a:cubicBezTo>
                      <a:pt x="32" y="32"/>
                      <a:pt x="32" y="32"/>
                      <a:pt x="32" y="32"/>
                    </a:cubicBezTo>
                    <a:cubicBezTo>
                      <a:pt x="32" y="34"/>
                      <a:pt x="30" y="36"/>
                      <a:pt x="2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61" name="Rectangle 25">
                <a:extLst>
                  <a:ext uri="{FF2B5EF4-FFF2-40B4-BE49-F238E27FC236}">
                    <a16:creationId xmlns:a16="http://schemas.microsoft.com/office/drawing/2014/main" id="{F0992913-5FF3-47C1-84AE-24927A850AEF}"/>
                  </a:ext>
                </a:extLst>
              </p:cNvPr>
              <p:cNvSpPr>
                <a:spLocks noChangeArrowheads="1"/>
              </p:cNvSpPr>
              <p:nvPr/>
            </p:nvSpPr>
            <p:spPr bwMode="auto">
              <a:xfrm>
                <a:off x="8605" y="4289"/>
                <a:ext cx="47"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62" name="Rectangle 26">
                <a:extLst>
                  <a:ext uri="{FF2B5EF4-FFF2-40B4-BE49-F238E27FC236}">
                    <a16:creationId xmlns:a16="http://schemas.microsoft.com/office/drawing/2014/main" id="{B6358AAD-26EC-47A9-A1AF-CBAF868D49B7}"/>
                  </a:ext>
                </a:extLst>
              </p:cNvPr>
              <p:cNvSpPr>
                <a:spLocks noChangeArrowheads="1"/>
              </p:cNvSpPr>
              <p:nvPr/>
            </p:nvSpPr>
            <p:spPr bwMode="auto">
              <a:xfrm>
                <a:off x="8613" y="4345"/>
                <a:ext cx="31"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63" name="Freeform 27">
                <a:extLst>
                  <a:ext uri="{FF2B5EF4-FFF2-40B4-BE49-F238E27FC236}">
                    <a16:creationId xmlns:a16="http://schemas.microsoft.com/office/drawing/2014/main" id="{00EB3F1F-2E29-4CE6-8489-05C86204A543}"/>
                  </a:ext>
                </a:extLst>
              </p:cNvPr>
              <p:cNvSpPr>
                <a:spLocks/>
              </p:cNvSpPr>
              <p:nvPr/>
            </p:nvSpPr>
            <p:spPr bwMode="auto">
              <a:xfrm>
                <a:off x="8463" y="4124"/>
                <a:ext cx="173" cy="134"/>
              </a:xfrm>
              <a:custGeom>
                <a:avLst/>
                <a:gdLst>
                  <a:gd name="T0" fmla="*/ 88 w 88"/>
                  <a:gd name="T1" fmla="*/ 68 h 68"/>
                  <a:gd name="T2" fmla="*/ 80 w 88"/>
                  <a:gd name="T3" fmla="*/ 68 h 68"/>
                  <a:gd name="T4" fmla="*/ 80 w 88"/>
                  <a:gd name="T5" fmla="*/ 8 h 68"/>
                  <a:gd name="T6" fmla="*/ 8 w 88"/>
                  <a:gd name="T7" fmla="*/ 8 h 68"/>
                  <a:gd name="T8" fmla="*/ 8 w 88"/>
                  <a:gd name="T9" fmla="*/ 68 h 68"/>
                  <a:gd name="T10" fmla="*/ 0 w 88"/>
                  <a:gd name="T11" fmla="*/ 68 h 68"/>
                  <a:gd name="T12" fmla="*/ 0 w 88"/>
                  <a:gd name="T13" fmla="*/ 4 h 68"/>
                  <a:gd name="T14" fmla="*/ 4 w 88"/>
                  <a:gd name="T15" fmla="*/ 0 h 68"/>
                  <a:gd name="T16" fmla="*/ 84 w 88"/>
                  <a:gd name="T17" fmla="*/ 0 h 68"/>
                  <a:gd name="T18" fmla="*/ 88 w 88"/>
                  <a:gd name="T19" fmla="*/ 4 h 68"/>
                  <a:gd name="T20" fmla="*/ 88 w 88"/>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68">
                    <a:moveTo>
                      <a:pt x="88" y="68"/>
                    </a:moveTo>
                    <a:cubicBezTo>
                      <a:pt x="80" y="68"/>
                      <a:pt x="80" y="68"/>
                      <a:pt x="80" y="68"/>
                    </a:cubicBezTo>
                    <a:cubicBezTo>
                      <a:pt x="80" y="8"/>
                      <a:pt x="80" y="8"/>
                      <a:pt x="80" y="8"/>
                    </a:cubicBezTo>
                    <a:cubicBezTo>
                      <a:pt x="8" y="8"/>
                      <a:pt x="8" y="8"/>
                      <a:pt x="8" y="8"/>
                    </a:cubicBezTo>
                    <a:cubicBezTo>
                      <a:pt x="8" y="68"/>
                      <a:pt x="8" y="68"/>
                      <a:pt x="8" y="68"/>
                    </a:cubicBezTo>
                    <a:cubicBezTo>
                      <a:pt x="0" y="68"/>
                      <a:pt x="0" y="68"/>
                      <a:pt x="0" y="68"/>
                    </a:cubicBezTo>
                    <a:cubicBezTo>
                      <a:pt x="0" y="4"/>
                      <a:pt x="0" y="4"/>
                      <a:pt x="0" y="4"/>
                    </a:cubicBezTo>
                    <a:cubicBezTo>
                      <a:pt x="0" y="2"/>
                      <a:pt x="2" y="0"/>
                      <a:pt x="4" y="0"/>
                    </a:cubicBezTo>
                    <a:cubicBezTo>
                      <a:pt x="84" y="0"/>
                      <a:pt x="84" y="0"/>
                      <a:pt x="84" y="0"/>
                    </a:cubicBezTo>
                    <a:cubicBezTo>
                      <a:pt x="86" y="0"/>
                      <a:pt x="88" y="2"/>
                      <a:pt x="88" y="4"/>
                    </a:cubicBezTo>
                    <a:lnTo>
                      <a:pt x="88"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64" name="Freeform 28">
                <a:extLst>
                  <a:ext uri="{FF2B5EF4-FFF2-40B4-BE49-F238E27FC236}">
                    <a16:creationId xmlns:a16="http://schemas.microsoft.com/office/drawing/2014/main" id="{8CB7E440-5F88-47E6-92B0-C6E0751DB289}"/>
                  </a:ext>
                </a:extLst>
              </p:cNvPr>
              <p:cNvSpPr>
                <a:spLocks/>
              </p:cNvSpPr>
              <p:nvPr/>
            </p:nvSpPr>
            <p:spPr bwMode="auto">
              <a:xfrm>
                <a:off x="8518" y="4131"/>
                <a:ext cx="63" cy="72"/>
              </a:xfrm>
              <a:custGeom>
                <a:avLst/>
                <a:gdLst>
                  <a:gd name="T0" fmla="*/ 28 w 32"/>
                  <a:gd name="T1" fmla="*/ 36 h 36"/>
                  <a:gd name="T2" fmla="*/ 4 w 32"/>
                  <a:gd name="T3" fmla="*/ 36 h 36"/>
                  <a:gd name="T4" fmla="*/ 0 w 32"/>
                  <a:gd name="T5" fmla="*/ 32 h 36"/>
                  <a:gd name="T6" fmla="*/ 0 w 32"/>
                  <a:gd name="T7" fmla="*/ 0 h 36"/>
                  <a:gd name="T8" fmla="*/ 8 w 32"/>
                  <a:gd name="T9" fmla="*/ 0 h 36"/>
                  <a:gd name="T10" fmla="*/ 8 w 32"/>
                  <a:gd name="T11" fmla="*/ 28 h 36"/>
                  <a:gd name="T12" fmla="*/ 24 w 32"/>
                  <a:gd name="T13" fmla="*/ 28 h 36"/>
                  <a:gd name="T14" fmla="*/ 24 w 32"/>
                  <a:gd name="T15" fmla="*/ 0 h 36"/>
                  <a:gd name="T16" fmla="*/ 32 w 32"/>
                  <a:gd name="T17" fmla="*/ 0 h 36"/>
                  <a:gd name="T18" fmla="*/ 32 w 32"/>
                  <a:gd name="T19" fmla="*/ 32 h 36"/>
                  <a:gd name="T20" fmla="*/ 28 w 32"/>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6">
                    <a:moveTo>
                      <a:pt x="28" y="36"/>
                    </a:moveTo>
                    <a:cubicBezTo>
                      <a:pt x="4" y="36"/>
                      <a:pt x="4" y="36"/>
                      <a:pt x="4" y="36"/>
                    </a:cubicBezTo>
                    <a:cubicBezTo>
                      <a:pt x="2" y="36"/>
                      <a:pt x="0" y="34"/>
                      <a:pt x="0" y="32"/>
                    </a:cubicBezTo>
                    <a:cubicBezTo>
                      <a:pt x="0" y="0"/>
                      <a:pt x="0" y="0"/>
                      <a:pt x="0" y="0"/>
                    </a:cubicBezTo>
                    <a:cubicBezTo>
                      <a:pt x="8" y="0"/>
                      <a:pt x="8" y="0"/>
                      <a:pt x="8" y="0"/>
                    </a:cubicBezTo>
                    <a:cubicBezTo>
                      <a:pt x="8" y="28"/>
                      <a:pt x="8" y="28"/>
                      <a:pt x="8" y="28"/>
                    </a:cubicBezTo>
                    <a:cubicBezTo>
                      <a:pt x="24" y="28"/>
                      <a:pt x="24" y="28"/>
                      <a:pt x="24" y="28"/>
                    </a:cubicBezTo>
                    <a:cubicBezTo>
                      <a:pt x="24" y="0"/>
                      <a:pt x="24" y="0"/>
                      <a:pt x="24" y="0"/>
                    </a:cubicBezTo>
                    <a:cubicBezTo>
                      <a:pt x="32" y="0"/>
                      <a:pt x="32" y="0"/>
                      <a:pt x="32" y="0"/>
                    </a:cubicBezTo>
                    <a:cubicBezTo>
                      <a:pt x="32" y="32"/>
                      <a:pt x="32" y="32"/>
                      <a:pt x="32" y="32"/>
                    </a:cubicBezTo>
                    <a:cubicBezTo>
                      <a:pt x="32" y="34"/>
                      <a:pt x="30" y="36"/>
                      <a:pt x="2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65" name="Rectangle 29">
                <a:extLst>
                  <a:ext uri="{FF2B5EF4-FFF2-40B4-BE49-F238E27FC236}">
                    <a16:creationId xmlns:a16="http://schemas.microsoft.com/office/drawing/2014/main" id="{EE3F2C9C-01C4-4344-BEB9-915AEFE1C3EB}"/>
                  </a:ext>
                </a:extLst>
              </p:cNvPr>
              <p:cNvSpPr>
                <a:spLocks noChangeArrowheads="1"/>
              </p:cNvSpPr>
              <p:nvPr/>
            </p:nvSpPr>
            <p:spPr bwMode="auto">
              <a:xfrm>
                <a:off x="8526" y="4163"/>
                <a:ext cx="47"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66" name="Rectangle 30">
                <a:extLst>
                  <a:ext uri="{FF2B5EF4-FFF2-40B4-BE49-F238E27FC236}">
                    <a16:creationId xmlns:a16="http://schemas.microsoft.com/office/drawing/2014/main" id="{65380A34-8B53-44BC-B611-E1D230D1C10F}"/>
                  </a:ext>
                </a:extLst>
              </p:cNvPr>
              <p:cNvSpPr>
                <a:spLocks noChangeArrowheads="1"/>
              </p:cNvSpPr>
              <p:nvPr/>
            </p:nvSpPr>
            <p:spPr bwMode="auto">
              <a:xfrm>
                <a:off x="8534" y="4218"/>
                <a:ext cx="31"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67" name="Rectangle 31">
                <a:extLst>
                  <a:ext uri="{FF2B5EF4-FFF2-40B4-BE49-F238E27FC236}">
                    <a16:creationId xmlns:a16="http://schemas.microsoft.com/office/drawing/2014/main" id="{E7773D2D-D015-4A40-9B1D-A9CC4056E596}"/>
                  </a:ext>
                </a:extLst>
              </p:cNvPr>
              <p:cNvSpPr>
                <a:spLocks noChangeArrowheads="1"/>
              </p:cNvSpPr>
              <p:nvPr/>
            </p:nvSpPr>
            <p:spPr bwMode="auto">
              <a:xfrm>
                <a:off x="8668" y="4124"/>
                <a:ext cx="47"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68" name="Rectangle 32">
                <a:extLst>
                  <a:ext uri="{FF2B5EF4-FFF2-40B4-BE49-F238E27FC236}">
                    <a16:creationId xmlns:a16="http://schemas.microsoft.com/office/drawing/2014/main" id="{A759B998-5870-4A51-B251-43E4B8899DB4}"/>
                  </a:ext>
                </a:extLst>
              </p:cNvPr>
              <p:cNvSpPr>
                <a:spLocks noChangeArrowheads="1"/>
              </p:cNvSpPr>
              <p:nvPr/>
            </p:nvSpPr>
            <p:spPr bwMode="auto">
              <a:xfrm>
                <a:off x="8691" y="4155"/>
                <a:ext cx="24"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grpSp>
        <p:cxnSp>
          <p:nvCxnSpPr>
            <p:cNvPr id="116" name="Straight Arrow Connector 115">
              <a:extLst>
                <a:ext uri="{FF2B5EF4-FFF2-40B4-BE49-F238E27FC236}">
                  <a16:creationId xmlns:a16="http://schemas.microsoft.com/office/drawing/2014/main" id="{FD72C7F6-5BC9-40F0-8AEB-B8CBCDDDFA3B}"/>
                </a:ext>
              </a:extLst>
            </p:cNvPr>
            <p:cNvCxnSpPr/>
            <p:nvPr/>
          </p:nvCxnSpPr>
          <p:spPr>
            <a:xfrm>
              <a:off x="2174227" y="4335591"/>
              <a:ext cx="365760" cy="0"/>
            </a:xfrm>
            <a:prstGeom prst="straightConnector1">
              <a:avLst/>
            </a:prstGeom>
            <a:noFill/>
            <a:ln w="25400" cap="flat">
              <a:solidFill>
                <a:schemeClr val="tx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7" name="Straight Arrow Connector 116">
              <a:extLst>
                <a:ext uri="{FF2B5EF4-FFF2-40B4-BE49-F238E27FC236}">
                  <a16:creationId xmlns:a16="http://schemas.microsoft.com/office/drawing/2014/main" id="{D07A76C2-F0EC-4C60-90F7-904556832F91}"/>
                </a:ext>
              </a:extLst>
            </p:cNvPr>
            <p:cNvCxnSpPr/>
            <p:nvPr/>
          </p:nvCxnSpPr>
          <p:spPr>
            <a:xfrm>
              <a:off x="3685243" y="4335591"/>
              <a:ext cx="365760" cy="0"/>
            </a:xfrm>
            <a:prstGeom prst="straightConnector1">
              <a:avLst/>
            </a:prstGeom>
            <a:noFill/>
            <a:ln w="25400" cap="flat">
              <a:solidFill>
                <a:schemeClr val="tx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8" name="Straight Arrow Connector 117">
              <a:extLst>
                <a:ext uri="{FF2B5EF4-FFF2-40B4-BE49-F238E27FC236}">
                  <a16:creationId xmlns:a16="http://schemas.microsoft.com/office/drawing/2014/main" id="{938D1055-6A7E-4EE2-8AC4-58D3B14CD258}"/>
                </a:ext>
              </a:extLst>
            </p:cNvPr>
            <p:cNvCxnSpPr/>
            <p:nvPr/>
          </p:nvCxnSpPr>
          <p:spPr>
            <a:xfrm>
              <a:off x="5020591" y="4335591"/>
              <a:ext cx="365760" cy="0"/>
            </a:xfrm>
            <a:prstGeom prst="straightConnector1">
              <a:avLst/>
            </a:prstGeom>
            <a:noFill/>
            <a:ln w="25400" cap="flat">
              <a:solidFill>
                <a:schemeClr val="tx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9" name="Straight Arrow Connector 118">
              <a:extLst>
                <a:ext uri="{FF2B5EF4-FFF2-40B4-BE49-F238E27FC236}">
                  <a16:creationId xmlns:a16="http://schemas.microsoft.com/office/drawing/2014/main" id="{89AF19E7-5414-4EC9-BE5D-52327BBB5750}"/>
                </a:ext>
              </a:extLst>
            </p:cNvPr>
            <p:cNvCxnSpPr/>
            <p:nvPr/>
          </p:nvCxnSpPr>
          <p:spPr>
            <a:xfrm>
              <a:off x="6496954" y="4335591"/>
              <a:ext cx="365760" cy="0"/>
            </a:xfrm>
            <a:prstGeom prst="straightConnector1">
              <a:avLst/>
            </a:prstGeom>
            <a:noFill/>
            <a:ln w="25400" cap="flat">
              <a:solidFill>
                <a:schemeClr val="tx2"/>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120" name="Group 119">
              <a:extLst>
                <a:ext uri="{FF2B5EF4-FFF2-40B4-BE49-F238E27FC236}">
                  <a16:creationId xmlns:a16="http://schemas.microsoft.com/office/drawing/2014/main" id="{2C50F58B-49A9-4E63-82EF-F52231AA8C6F}"/>
                </a:ext>
              </a:extLst>
            </p:cNvPr>
            <p:cNvGrpSpPr/>
            <p:nvPr/>
          </p:nvGrpSpPr>
          <p:grpSpPr>
            <a:xfrm>
              <a:off x="2810358" y="4091803"/>
              <a:ext cx="703292" cy="502378"/>
              <a:chOff x="4228508" y="2621478"/>
              <a:chExt cx="213965" cy="158358"/>
            </a:xfrm>
            <a:solidFill>
              <a:schemeClr val="tx2"/>
            </a:solidFill>
          </p:grpSpPr>
          <p:sp>
            <p:nvSpPr>
              <p:cNvPr id="147" name="Freeform 836">
                <a:extLst>
                  <a:ext uri="{FF2B5EF4-FFF2-40B4-BE49-F238E27FC236}">
                    <a16:creationId xmlns:a16="http://schemas.microsoft.com/office/drawing/2014/main" id="{82B181F8-617E-499E-A535-C652B7485684}"/>
                  </a:ext>
                </a:extLst>
              </p:cNvPr>
              <p:cNvSpPr>
                <a:spLocks noEditPoints="1"/>
              </p:cNvSpPr>
              <p:nvPr/>
            </p:nvSpPr>
            <p:spPr bwMode="auto">
              <a:xfrm>
                <a:off x="4228508" y="2621478"/>
                <a:ext cx="213965" cy="158358"/>
              </a:xfrm>
              <a:custGeom>
                <a:avLst/>
                <a:gdLst>
                  <a:gd name="T0" fmla="*/ 168 w 240"/>
                  <a:gd name="T1" fmla="*/ 40 h 176"/>
                  <a:gd name="T2" fmla="*/ 152 w 240"/>
                  <a:gd name="T3" fmla="*/ 0 h 176"/>
                  <a:gd name="T4" fmla="*/ 0 w 240"/>
                  <a:gd name="T5" fmla="*/ 16 h 176"/>
                  <a:gd name="T6" fmla="*/ 0 w 240"/>
                  <a:gd name="T7" fmla="*/ 136 h 176"/>
                  <a:gd name="T8" fmla="*/ 40 w 240"/>
                  <a:gd name="T9" fmla="*/ 176 h 176"/>
                  <a:gd name="T10" fmla="*/ 72 w 240"/>
                  <a:gd name="T11" fmla="*/ 152 h 176"/>
                  <a:gd name="T12" fmla="*/ 120 w 240"/>
                  <a:gd name="T13" fmla="*/ 152 h 176"/>
                  <a:gd name="T14" fmla="*/ 176 w 240"/>
                  <a:gd name="T15" fmla="*/ 152 h 176"/>
                  <a:gd name="T16" fmla="*/ 224 w 240"/>
                  <a:gd name="T17" fmla="*/ 152 h 176"/>
                  <a:gd name="T18" fmla="*/ 240 w 240"/>
                  <a:gd name="T19" fmla="*/ 148 h 176"/>
                  <a:gd name="T20" fmla="*/ 212 w 240"/>
                  <a:gd name="T21" fmla="*/ 40 h 176"/>
                  <a:gd name="T22" fmla="*/ 24 w 240"/>
                  <a:gd name="T23" fmla="*/ 152 h 176"/>
                  <a:gd name="T24" fmla="*/ 56 w 240"/>
                  <a:gd name="T25" fmla="*/ 152 h 176"/>
                  <a:gd name="T26" fmla="*/ 96 w 240"/>
                  <a:gd name="T27" fmla="*/ 168 h 176"/>
                  <a:gd name="T28" fmla="*/ 96 w 240"/>
                  <a:gd name="T29" fmla="*/ 136 h 176"/>
                  <a:gd name="T30" fmla="*/ 96 w 240"/>
                  <a:gd name="T31" fmla="*/ 168 h 176"/>
                  <a:gd name="T32" fmla="*/ 119 w 240"/>
                  <a:gd name="T33" fmla="*/ 144 h 176"/>
                  <a:gd name="T34" fmla="*/ 74 w 240"/>
                  <a:gd name="T35" fmla="*/ 144 h 176"/>
                  <a:gd name="T36" fmla="*/ 40 w 240"/>
                  <a:gd name="T37" fmla="*/ 128 h 176"/>
                  <a:gd name="T38" fmla="*/ 16 w 240"/>
                  <a:gd name="T39" fmla="*/ 144 h 176"/>
                  <a:gd name="T40" fmla="*/ 8 w 240"/>
                  <a:gd name="T41" fmla="*/ 120 h 176"/>
                  <a:gd name="T42" fmla="*/ 160 w 240"/>
                  <a:gd name="T43" fmla="*/ 144 h 176"/>
                  <a:gd name="T44" fmla="*/ 160 w 240"/>
                  <a:gd name="T45" fmla="*/ 112 h 176"/>
                  <a:gd name="T46" fmla="*/ 8 w 240"/>
                  <a:gd name="T47" fmla="*/ 16 h 176"/>
                  <a:gd name="T48" fmla="*/ 152 w 240"/>
                  <a:gd name="T49" fmla="*/ 8 h 176"/>
                  <a:gd name="T50" fmla="*/ 160 w 240"/>
                  <a:gd name="T51" fmla="*/ 44 h 176"/>
                  <a:gd name="T52" fmla="*/ 184 w 240"/>
                  <a:gd name="T53" fmla="*/ 152 h 176"/>
                  <a:gd name="T54" fmla="*/ 216 w 240"/>
                  <a:gd name="T55" fmla="*/ 152 h 176"/>
                  <a:gd name="T56" fmla="*/ 232 w 240"/>
                  <a:gd name="T57" fmla="*/ 116 h 176"/>
                  <a:gd name="T58" fmla="*/ 220 w 240"/>
                  <a:gd name="T59" fmla="*/ 120 h 176"/>
                  <a:gd name="T60" fmla="*/ 232 w 240"/>
                  <a:gd name="T61" fmla="*/ 124 h 176"/>
                  <a:gd name="T62" fmla="*/ 223 w 240"/>
                  <a:gd name="T63" fmla="*/ 144 h 176"/>
                  <a:gd name="T64" fmla="*/ 178 w 240"/>
                  <a:gd name="T65" fmla="*/ 144 h 176"/>
                  <a:gd name="T66" fmla="*/ 168 w 240"/>
                  <a:gd name="T67" fmla="*/ 48 h 176"/>
                  <a:gd name="T68" fmla="*/ 192 w 240"/>
                  <a:gd name="T69" fmla="*/ 92 h 176"/>
                  <a:gd name="T70" fmla="*/ 232 w 240"/>
                  <a:gd name="T71" fmla="*/ 96 h 176"/>
                  <a:gd name="T72" fmla="*/ 232 w 240"/>
                  <a:gd name="T73" fmla="*/ 88 h 176"/>
                  <a:gd name="T74" fmla="*/ 200 w 240"/>
                  <a:gd name="T75" fmla="*/ 48 h 176"/>
                  <a:gd name="T76" fmla="*/ 232 w 240"/>
                  <a:gd name="T77" fmla="*/ 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0" h="176">
                    <a:moveTo>
                      <a:pt x="212" y="40"/>
                    </a:moveTo>
                    <a:cubicBezTo>
                      <a:pt x="168" y="40"/>
                      <a:pt x="168" y="40"/>
                      <a:pt x="168" y="40"/>
                    </a:cubicBezTo>
                    <a:cubicBezTo>
                      <a:pt x="168" y="16"/>
                      <a:pt x="168" y="16"/>
                      <a:pt x="168" y="16"/>
                    </a:cubicBezTo>
                    <a:cubicBezTo>
                      <a:pt x="168" y="7"/>
                      <a:pt x="161" y="0"/>
                      <a:pt x="152" y="0"/>
                    </a:cubicBezTo>
                    <a:cubicBezTo>
                      <a:pt x="16" y="0"/>
                      <a:pt x="16" y="0"/>
                      <a:pt x="16" y="0"/>
                    </a:cubicBezTo>
                    <a:cubicBezTo>
                      <a:pt x="7" y="0"/>
                      <a:pt x="0" y="7"/>
                      <a:pt x="0" y="16"/>
                    </a:cubicBezTo>
                    <a:cubicBezTo>
                      <a:pt x="0" y="116"/>
                      <a:pt x="0" y="116"/>
                      <a:pt x="0" y="116"/>
                    </a:cubicBezTo>
                    <a:cubicBezTo>
                      <a:pt x="0" y="136"/>
                      <a:pt x="0" y="136"/>
                      <a:pt x="0" y="136"/>
                    </a:cubicBezTo>
                    <a:cubicBezTo>
                      <a:pt x="0" y="144"/>
                      <a:pt x="7" y="152"/>
                      <a:pt x="16" y="152"/>
                    </a:cubicBezTo>
                    <a:cubicBezTo>
                      <a:pt x="16" y="165"/>
                      <a:pt x="27" y="176"/>
                      <a:pt x="40" y="176"/>
                    </a:cubicBezTo>
                    <a:cubicBezTo>
                      <a:pt x="54" y="176"/>
                      <a:pt x="64" y="165"/>
                      <a:pt x="64" y="152"/>
                    </a:cubicBezTo>
                    <a:cubicBezTo>
                      <a:pt x="72" y="152"/>
                      <a:pt x="72" y="152"/>
                      <a:pt x="72" y="152"/>
                    </a:cubicBezTo>
                    <a:cubicBezTo>
                      <a:pt x="72" y="165"/>
                      <a:pt x="83" y="176"/>
                      <a:pt x="96" y="176"/>
                    </a:cubicBezTo>
                    <a:cubicBezTo>
                      <a:pt x="110" y="176"/>
                      <a:pt x="120" y="165"/>
                      <a:pt x="120" y="152"/>
                    </a:cubicBezTo>
                    <a:cubicBezTo>
                      <a:pt x="164" y="152"/>
                      <a:pt x="164" y="152"/>
                      <a:pt x="164" y="152"/>
                    </a:cubicBezTo>
                    <a:cubicBezTo>
                      <a:pt x="176" y="152"/>
                      <a:pt x="176" y="152"/>
                      <a:pt x="176" y="152"/>
                    </a:cubicBezTo>
                    <a:cubicBezTo>
                      <a:pt x="176" y="165"/>
                      <a:pt x="187" y="176"/>
                      <a:pt x="200" y="176"/>
                    </a:cubicBezTo>
                    <a:cubicBezTo>
                      <a:pt x="214" y="176"/>
                      <a:pt x="224" y="165"/>
                      <a:pt x="224" y="152"/>
                    </a:cubicBezTo>
                    <a:cubicBezTo>
                      <a:pt x="236" y="152"/>
                      <a:pt x="236" y="152"/>
                      <a:pt x="236" y="152"/>
                    </a:cubicBezTo>
                    <a:cubicBezTo>
                      <a:pt x="239" y="152"/>
                      <a:pt x="240" y="150"/>
                      <a:pt x="240" y="148"/>
                    </a:cubicBezTo>
                    <a:cubicBezTo>
                      <a:pt x="240" y="68"/>
                      <a:pt x="240" y="68"/>
                      <a:pt x="240" y="68"/>
                    </a:cubicBezTo>
                    <a:cubicBezTo>
                      <a:pt x="240" y="52"/>
                      <a:pt x="228" y="40"/>
                      <a:pt x="212" y="40"/>
                    </a:cubicBezTo>
                    <a:close/>
                    <a:moveTo>
                      <a:pt x="40" y="168"/>
                    </a:moveTo>
                    <a:cubicBezTo>
                      <a:pt x="31" y="168"/>
                      <a:pt x="24" y="160"/>
                      <a:pt x="24" y="152"/>
                    </a:cubicBezTo>
                    <a:cubicBezTo>
                      <a:pt x="24" y="143"/>
                      <a:pt x="31" y="136"/>
                      <a:pt x="40" y="136"/>
                    </a:cubicBezTo>
                    <a:cubicBezTo>
                      <a:pt x="49" y="136"/>
                      <a:pt x="56" y="143"/>
                      <a:pt x="56" y="152"/>
                    </a:cubicBezTo>
                    <a:cubicBezTo>
                      <a:pt x="56" y="160"/>
                      <a:pt x="49" y="168"/>
                      <a:pt x="40" y="168"/>
                    </a:cubicBezTo>
                    <a:close/>
                    <a:moveTo>
                      <a:pt x="96" y="168"/>
                    </a:moveTo>
                    <a:cubicBezTo>
                      <a:pt x="87" y="168"/>
                      <a:pt x="80" y="160"/>
                      <a:pt x="80" y="152"/>
                    </a:cubicBezTo>
                    <a:cubicBezTo>
                      <a:pt x="80" y="143"/>
                      <a:pt x="87" y="136"/>
                      <a:pt x="96" y="136"/>
                    </a:cubicBezTo>
                    <a:cubicBezTo>
                      <a:pt x="105" y="136"/>
                      <a:pt x="112" y="143"/>
                      <a:pt x="112" y="152"/>
                    </a:cubicBezTo>
                    <a:cubicBezTo>
                      <a:pt x="112" y="160"/>
                      <a:pt x="105" y="168"/>
                      <a:pt x="96" y="168"/>
                    </a:cubicBezTo>
                    <a:close/>
                    <a:moveTo>
                      <a:pt x="160" y="144"/>
                    </a:moveTo>
                    <a:cubicBezTo>
                      <a:pt x="119" y="144"/>
                      <a:pt x="119" y="144"/>
                      <a:pt x="119" y="144"/>
                    </a:cubicBezTo>
                    <a:cubicBezTo>
                      <a:pt x="116" y="134"/>
                      <a:pt x="107" y="128"/>
                      <a:pt x="96" y="128"/>
                    </a:cubicBezTo>
                    <a:cubicBezTo>
                      <a:pt x="86" y="128"/>
                      <a:pt x="77" y="134"/>
                      <a:pt x="74" y="144"/>
                    </a:cubicBezTo>
                    <a:cubicBezTo>
                      <a:pt x="63" y="144"/>
                      <a:pt x="63" y="144"/>
                      <a:pt x="63" y="144"/>
                    </a:cubicBezTo>
                    <a:cubicBezTo>
                      <a:pt x="60" y="134"/>
                      <a:pt x="51" y="128"/>
                      <a:pt x="40" y="128"/>
                    </a:cubicBezTo>
                    <a:cubicBezTo>
                      <a:pt x="30" y="128"/>
                      <a:pt x="21" y="134"/>
                      <a:pt x="18" y="144"/>
                    </a:cubicBezTo>
                    <a:cubicBezTo>
                      <a:pt x="16" y="144"/>
                      <a:pt x="16" y="144"/>
                      <a:pt x="16" y="144"/>
                    </a:cubicBezTo>
                    <a:cubicBezTo>
                      <a:pt x="12" y="144"/>
                      <a:pt x="8" y="140"/>
                      <a:pt x="8" y="136"/>
                    </a:cubicBezTo>
                    <a:cubicBezTo>
                      <a:pt x="8" y="120"/>
                      <a:pt x="8" y="120"/>
                      <a:pt x="8" y="120"/>
                    </a:cubicBezTo>
                    <a:cubicBezTo>
                      <a:pt x="160" y="120"/>
                      <a:pt x="160" y="120"/>
                      <a:pt x="160" y="120"/>
                    </a:cubicBezTo>
                    <a:lnTo>
                      <a:pt x="160" y="144"/>
                    </a:lnTo>
                    <a:close/>
                    <a:moveTo>
                      <a:pt x="160" y="44"/>
                    </a:moveTo>
                    <a:cubicBezTo>
                      <a:pt x="160" y="112"/>
                      <a:pt x="160" y="112"/>
                      <a:pt x="160" y="112"/>
                    </a:cubicBezTo>
                    <a:cubicBezTo>
                      <a:pt x="8" y="112"/>
                      <a:pt x="8" y="112"/>
                      <a:pt x="8" y="112"/>
                    </a:cubicBezTo>
                    <a:cubicBezTo>
                      <a:pt x="8" y="16"/>
                      <a:pt x="8" y="16"/>
                      <a:pt x="8" y="16"/>
                    </a:cubicBezTo>
                    <a:cubicBezTo>
                      <a:pt x="8" y="11"/>
                      <a:pt x="12" y="8"/>
                      <a:pt x="16" y="8"/>
                    </a:cubicBezTo>
                    <a:cubicBezTo>
                      <a:pt x="152" y="8"/>
                      <a:pt x="152" y="8"/>
                      <a:pt x="152" y="8"/>
                    </a:cubicBezTo>
                    <a:cubicBezTo>
                      <a:pt x="157" y="8"/>
                      <a:pt x="160" y="11"/>
                      <a:pt x="160" y="16"/>
                    </a:cubicBezTo>
                    <a:lnTo>
                      <a:pt x="160" y="44"/>
                    </a:lnTo>
                    <a:close/>
                    <a:moveTo>
                      <a:pt x="200" y="168"/>
                    </a:moveTo>
                    <a:cubicBezTo>
                      <a:pt x="191" y="168"/>
                      <a:pt x="184" y="160"/>
                      <a:pt x="184" y="152"/>
                    </a:cubicBezTo>
                    <a:cubicBezTo>
                      <a:pt x="184" y="143"/>
                      <a:pt x="191" y="136"/>
                      <a:pt x="200" y="136"/>
                    </a:cubicBezTo>
                    <a:cubicBezTo>
                      <a:pt x="209" y="136"/>
                      <a:pt x="216" y="143"/>
                      <a:pt x="216" y="152"/>
                    </a:cubicBezTo>
                    <a:cubicBezTo>
                      <a:pt x="216" y="160"/>
                      <a:pt x="209" y="168"/>
                      <a:pt x="200" y="168"/>
                    </a:cubicBezTo>
                    <a:close/>
                    <a:moveTo>
                      <a:pt x="232" y="116"/>
                    </a:moveTo>
                    <a:cubicBezTo>
                      <a:pt x="224" y="116"/>
                      <a:pt x="224" y="116"/>
                      <a:pt x="224" y="116"/>
                    </a:cubicBezTo>
                    <a:cubicBezTo>
                      <a:pt x="222" y="116"/>
                      <a:pt x="220" y="117"/>
                      <a:pt x="220" y="120"/>
                    </a:cubicBezTo>
                    <a:cubicBezTo>
                      <a:pt x="220" y="122"/>
                      <a:pt x="222" y="124"/>
                      <a:pt x="224" y="124"/>
                    </a:cubicBezTo>
                    <a:cubicBezTo>
                      <a:pt x="232" y="124"/>
                      <a:pt x="232" y="124"/>
                      <a:pt x="232" y="124"/>
                    </a:cubicBezTo>
                    <a:cubicBezTo>
                      <a:pt x="232" y="144"/>
                      <a:pt x="232" y="144"/>
                      <a:pt x="232" y="144"/>
                    </a:cubicBezTo>
                    <a:cubicBezTo>
                      <a:pt x="223" y="144"/>
                      <a:pt x="223" y="144"/>
                      <a:pt x="223" y="144"/>
                    </a:cubicBezTo>
                    <a:cubicBezTo>
                      <a:pt x="220" y="134"/>
                      <a:pt x="211" y="128"/>
                      <a:pt x="200" y="128"/>
                    </a:cubicBezTo>
                    <a:cubicBezTo>
                      <a:pt x="190" y="128"/>
                      <a:pt x="181" y="134"/>
                      <a:pt x="178" y="144"/>
                    </a:cubicBezTo>
                    <a:cubicBezTo>
                      <a:pt x="168" y="144"/>
                      <a:pt x="168" y="144"/>
                      <a:pt x="168" y="144"/>
                    </a:cubicBezTo>
                    <a:cubicBezTo>
                      <a:pt x="168" y="48"/>
                      <a:pt x="168" y="48"/>
                      <a:pt x="168" y="48"/>
                    </a:cubicBezTo>
                    <a:cubicBezTo>
                      <a:pt x="192" y="48"/>
                      <a:pt x="192" y="48"/>
                      <a:pt x="192" y="48"/>
                    </a:cubicBezTo>
                    <a:cubicBezTo>
                      <a:pt x="192" y="92"/>
                      <a:pt x="192" y="92"/>
                      <a:pt x="192" y="92"/>
                    </a:cubicBezTo>
                    <a:cubicBezTo>
                      <a:pt x="192" y="94"/>
                      <a:pt x="194" y="96"/>
                      <a:pt x="196" y="96"/>
                    </a:cubicBezTo>
                    <a:cubicBezTo>
                      <a:pt x="232" y="96"/>
                      <a:pt x="232" y="96"/>
                      <a:pt x="232" y="96"/>
                    </a:cubicBezTo>
                    <a:lnTo>
                      <a:pt x="232" y="116"/>
                    </a:lnTo>
                    <a:close/>
                    <a:moveTo>
                      <a:pt x="232" y="88"/>
                    </a:moveTo>
                    <a:cubicBezTo>
                      <a:pt x="200" y="88"/>
                      <a:pt x="200" y="88"/>
                      <a:pt x="200" y="88"/>
                    </a:cubicBezTo>
                    <a:cubicBezTo>
                      <a:pt x="200" y="48"/>
                      <a:pt x="200" y="48"/>
                      <a:pt x="200" y="48"/>
                    </a:cubicBezTo>
                    <a:cubicBezTo>
                      <a:pt x="212" y="48"/>
                      <a:pt x="212" y="48"/>
                      <a:pt x="212" y="48"/>
                    </a:cubicBezTo>
                    <a:cubicBezTo>
                      <a:pt x="223" y="48"/>
                      <a:pt x="232" y="57"/>
                      <a:pt x="232" y="68"/>
                    </a:cubicBezTo>
                    <a:lnTo>
                      <a:pt x="232"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48" name="Freeform 837">
                <a:extLst>
                  <a:ext uri="{FF2B5EF4-FFF2-40B4-BE49-F238E27FC236}">
                    <a16:creationId xmlns:a16="http://schemas.microsoft.com/office/drawing/2014/main" id="{545C2F8A-A0FB-49AA-9BAC-6C50003342AD}"/>
                  </a:ext>
                </a:extLst>
              </p:cNvPr>
              <p:cNvSpPr>
                <a:spLocks/>
              </p:cNvSpPr>
              <p:nvPr/>
            </p:nvSpPr>
            <p:spPr bwMode="auto">
              <a:xfrm>
                <a:off x="4299830" y="2643237"/>
                <a:ext cx="56816" cy="7253"/>
              </a:xfrm>
              <a:custGeom>
                <a:avLst/>
                <a:gdLst>
                  <a:gd name="T0" fmla="*/ 60 w 64"/>
                  <a:gd name="T1" fmla="*/ 0 h 8"/>
                  <a:gd name="T2" fmla="*/ 4 w 64"/>
                  <a:gd name="T3" fmla="*/ 0 h 8"/>
                  <a:gd name="T4" fmla="*/ 0 w 64"/>
                  <a:gd name="T5" fmla="*/ 4 h 8"/>
                  <a:gd name="T6" fmla="*/ 4 w 64"/>
                  <a:gd name="T7" fmla="*/ 8 h 8"/>
                  <a:gd name="T8" fmla="*/ 60 w 64"/>
                  <a:gd name="T9" fmla="*/ 8 h 8"/>
                  <a:gd name="T10" fmla="*/ 64 w 64"/>
                  <a:gd name="T11" fmla="*/ 4 h 8"/>
                  <a:gd name="T12" fmla="*/ 60 w 6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4" h="8">
                    <a:moveTo>
                      <a:pt x="60" y="0"/>
                    </a:moveTo>
                    <a:cubicBezTo>
                      <a:pt x="4" y="0"/>
                      <a:pt x="4" y="0"/>
                      <a:pt x="4" y="0"/>
                    </a:cubicBezTo>
                    <a:cubicBezTo>
                      <a:pt x="2" y="0"/>
                      <a:pt x="0" y="1"/>
                      <a:pt x="0" y="4"/>
                    </a:cubicBezTo>
                    <a:cubicBezTo>
                      <a:pt x="0" y="6"/>
                      <a:pt x="2" y="8"/>
                      <a:pt x="4" y="8"/>
                    </a:cubicBezTo>
                    <a:cubicBezTo>
                      <a:pt x="60" y="8"/>
                      <a:pt x="60" y="8"/>
                      <a:pt x="60" y="8"/>
                    </a:cubicBezTo>
                    <a:cubicBezTo>
                      <a:pt x="63" y="8"/>
                      <a:pt x="64" y="6"/>
                      <a:pt x="64" y="4"/>
                    </a:cubicBezTo>
                    <a:cubicBezTo>
                      <a:pt x="64" y="1"/>
                      <a:pt x="6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49" name="Freeform 838">
                <a:extLst>
                  <a:ext uri="{FF2B5EF4-FFF2-40B4-BE49-F238E27FC236}">
                    <a16:creationId xmlns:a16="http://schemas.microsoft.com/office/drawing/2014/main" id="{04B91DB3-434F-418A-93EB-0BFA0BE821AE}"/>
                  </a:ext>
                </a:extLst>
              </p:cNvPr>
              <p:cNvSpPr>
                <a:spLocks/>
              </p:cNvSpPr>
              <p:nvPr/>
            </p:nvSpPr>
            <p:spPr bwMode="auto">
              <a:xfrm>
                <a:off x="4314336" y="2657743"/>
                <a:ext cx="42309" cy="7253"/>
              </a:xfrm>
              <a:custGeom>
                <a:avLst/>
                <a:gdLst>
                  <a:gd name="T0" fmla="*/ 44 w 48"/>
                  <a:gd name="T1" fmla="*/ 0 h 8"/>
                  <a:gd name="T2" fmla="*/ 4 w 48"/>
                  <a:gd name="T3" fmla="*/ 0 h 8"/>
                  <a:gd name="T4" fmla="*/ 0 w 48"/>
                  <a:gd name="T5" fmla="*/ 4 h 8"/>
                  <a:gd name="T6" fmla="*/ 4 w 48"/>
                  <a:gd name="T7" fmla="*/ 8 h 8"/>
                  <a:gd name="T8" fmla="*/ 44 w 48"/>
                  <a:gd name="T9" fmla="*/ 8 h 8"/>
                  <a:gd name="T10" fmla="*/ 48 w 48"/>
                  <a:gd name="T11" fmla="*/ 4 h 8"/>
                  <a:gd name="T12" fmla="*/ 44 w 4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8" h="8">
                    <a:moveTo>
                      <a:pt x="44" y="0"/>
                    </a:moveTo>
                    <a:cubicBezTo>
                      <a:pt x="4" y="0"/>
                      <a:pt x="4" y="0"/>
                      <a:pt x="4" y="0"/>
                    </a:cubicBezTo>
                    <a:cubicBezTo>
                      <a:pt x="2" y="0"/>
                      <a:pt x="0" y="1"/>
                      <a:pt x="0" y="4"/>
                    </a:cubicBezTo>
                    <a:cubicBezTo>
                      <a:pt x="0" y="6"/>
                      <a:pt x="2" y="8"/>
                      <a:pt x="4" y="8"/>
                    </a:cubicBezTo>
                    <a:cubicBezTo>
                      <a:pt x="44" y="8"/>
                      <a:pt x="44" y="8"/>
                      <a:pt x="44" y="8"/>
                    </a:cubicBezTo>
                    <a:cubicBezTo>
                      <a:pt x="47" y="8"/>
                      <a:pt x="48" y="6"/>
                      <a:pt x="48" y="4"/>
                    </a:cubicBezTo>
                    <a:cubicBezTo>
                      <a:pt x="48" y="1"/>
                      <a:pt x="47" y="0"/>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grpSp>
        <p:grpSp>
          <p:nvGrpSpPr>
            <p:cNvPr id="121" name="Group 120">
              <a:extLst>
                <a:ext uri="{FF2B5EF4-FFF2-40B4-BE49-F238E27FC236}">
                  <a16:creationId xmlns:a16="http://schemas.microsoft.com/office/drawing/2014/main" id="{8D8A6B23-04EF-4B88-A9AA-6201C06E3121}"/>
                </a:ext>
              </a:extLst>
            </p:cNvPr>
            <p:cNvGrpSpPr/>
            <p:nvPr/>
          </p:nvGrpSpPr>
          <p:grpSpPr>
            <a:xfrm>
              <a:off x="5626586" y="4091803"/>
              <a:ext cx="703292" cy="502378"/>
              <a:chOff x="4228508" y="2621478"/>
              <a:chExt cx="213965" cy="158358"/>
            </a:xfrm>
            <a:solidFill>
              <a:schemeClr val="tx2"/>
            </a:solidFill>
          </p:grpSpPr>
          <p:sp>
            <p:nvSpPr>
              <p:cNvPr id="144" name="Freeform 836">
                <a:extLst>
                  <a:ext uri="{FF2B5EF4-FFF2-40B4-BE49-F238E27FC236}">
                    <a16:creationId xmlns:a16="http://schemas.microsoft.com/office/drawing/2014/main" id="{A8AF39E0-181A-4AD0-A28F-55DF99E2C038}"/>
                  </a:ext>
                </a:extLst>
              </p:cNvPr>
              <p:cNvSpPr>
                <a:spLocks noEditPoints="1"/>
              </p:cNvSpPr>
              <p:nvPr/>
            </p:nvSpPr>
            <p:spPr bwMode="auto">
              <a:xfrm>
                <a:off x="4228508" y="2621478"/>
                <a:ext cx="213965" cy="158358"/>
              </a:xfrm>
              <a:custGeom>
                <a:avLst/>
                <a:gdLst>
                  <a:gd name="T0" fmla="*/ 168 w 240"/>
                  <a:gd name="T1" fmla="*/ 40 h 176"/>
                  <a:gd name="T2" fmla="*/ 152 w 240"/>
                  <a:gd name="T3" fmla="*/ 0 h 176"/>
                  <a:gd name="T4" fmla="*/ 0 w 240"/>
                  <a:gd name="T5" fmla="*/ 16 h 176"/>
                  <a:gd name="T6" fmla="*/ 0 w 240"/>
                  <a:gd name="T7" fmla="*/ 136 h 176"/>
                  <a:gd name="T8" fmla="*/ 40 w 240"/>
                  <a:gd name="T9" fmla="*/ 176 h 176"/>
                  <a:gd name="T10" fmla="*/ 72 w 240"/>
                  <a:gd name="T11" fmla="*/ 152 h 176"/>
                  <a:gd name="T12" fmla="*/ 120 w 240"/>
                  <a:gd name="T13" fmla="*/ 152 h 176"/>
                  <a:gd name="T14" fmla="*/ 176 w 240"/>
                  <a:gd name="T15" fmla="*/ 152 h 176"/>
                  <a:gd name="T16" fmla="*/ 224 w 240"/>
                  <a:gd name="T17" fmla="*/ 152 h 176"/>
                  <a:gd name="T18" fmla="*/ 240 w 240"/>
                  <a:gd name="T19" fmla="*/ 148 h 176"/>
                  <a:gd name="T20" fmla="*/ 212 w 240"/>
                  <a:gd name="T21" fmla="*/ 40 h 176"/>
                  <a:gd name="T22" fmla="*/ 24 w 240"/>
                  <a:gd name="T23" fmla="*/ 152 h 176"/>
                  <a:gd name="T24" fmla="*/ 56 w 240"/>
                  <a:gd name="T25" fmla="*/ 152 h 176"/>
                  <a:gd name="T26" fmla="*/ 96 w 240"/>
                  <a:gd name="T27" fmla="*/ 168 h 176"/>
                  <a:gd name="T28" fmla="*/ 96 w 240"/>
                  <a:gd name="T29" fmla="*/ 136 h 176"/>
                  <a:gd name="T30" fmla="*/ 96 w 240"/>
                  <a:gd name="T31" fmla="*/ 168 h 176"/>
                  <a:gd name="T32" fmla="*/ 119 w 240"/>
                  <a:gd name="T33" fmla="*/ 144 h 176"/>
                  <a:gd name="T34" fmla="*/ 74 w 240"/>
                  <a:gd name="T35" fmla="*/ 144 h 176"/>
                  <a:gd name="T36" fmla="*/ 40 w 240"/>
                  <a:gd name="T37" fmla="*/ 128 h 176"/>
                  <a:gd name="T38" fmla="*/ 16 w 240"/>
                  <a:gd name="T39" fmla="*/ 144 h 176"/>
                  <a:gd name="T40" fmla="*/ 8 w 240"/>
                  <a:gd name="T41" fmla="*/ 120 h 176"/>
                  <a:gd name="T42" fmla="*/ 160 w 240"/>
                  <a:gd name="T43" fmla="*/ 144 h 176"/>
                  <a:gd name="T44" fmla="*/ 160 w 240"/>
                  <a:gd name="T45" fmla="*/ 112 h 176"/>
                  <a:gd name="T46" fmla="*/ 8 w 240"/>
                  <a:gd name="T47" fmla="*/ 16 h 176"/>
                  <a:gd name="T48" fmla="*/ 152 w 240"/>
                  <a:gd name="T49" fmla="*/ 8 h 176"/>
                  <a:gd name="T50" fmla="*/ 160 w 240"/>
                  <a:gd name="T51" fmla="*/ 44 h 176"/>
                  <a:gd name="T52" fmla="*/ 184 w 240"/>
                  <a:gd name="T53" fmla="*/ 152 h 176"/>
                  <a:gd name="T54" fmla="*/ 216 w 240"/>
                  <a:gd name="T55" fmla="*/ 152 h 176"/>
                  <a:gd name="T56" fmla="*/ 232 w 240"/>
                  <a:gd name="T57" fmla="*/ 116 h 176"/>
                  <a:gd name="T58" fmla="*/ 220 w 240"/>
                  <a:gd name="T59" fmla="*/ 120 h 176"/>
                  <a:gd name="T60" fmla="*/ 232 w 240"/>
                  <a:gd name="T61" fmla="*/ 124 h 176"/>
                  <a:gd name="T62" fmla="*/ 223 w 240"/>
                  <a:gd name="T63" fmla="*/ 144 h 176"/>
                  <a:gd name="T64" fmla="*/ 178 w 240"/>
                  <a:gd name="T65" fmla="*/ 144 h 176"/>
                  <a:gd name="T66" fmla="*/ 168 w 240"/>
                  <a:gd name="T67" fmla="*/ 48 h 176"/>
                  <a:gd name="T68" fmla="*/ 192 w 240"/>
                  <a:gd name="T69" fmla="*/ 92 h 176"/>
                  <a:gd name="T70" fmla="*/ 232 w 240"/>
                  <a:gd name="T71" fmla="*/ 96 h 176"/>
                  <a:gd name="T72" fmla="*/ 232 w 240"/>
                  <a:gd name="T73" fmla="*/ 88 h 176"/>
                  <a:gd name="T74" fmla="*/ 200 w 240"/>
                  <a:gd name="T75" fmla="*/ 48 h 176"/>
                  <a:gd name="T76" fmla="*/ 232 w 240"/>
                  <a:gd name="T77" fmla="*/ 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0" h="176">
                    <a:moveTo>
                      <a:pt x="212" y="40"/>
                    </a:moveTo>
                    <a:cubicBezTo>
                      <a:pt x="168" y="40"/>
                      <a:pt x="168" y="40"/>
                      <a:pt x="168" y="40"/>
                    </a:cubicBezTo>
                    <a:cubicBezTo>
                      <a:pt x="168" y="16"/>
                      <a:pt x="168" y="16"/>
                      <a:pt x="168" y="16"/>
                    </a:cubicBezTo>
                    <a:cubicBezTo>
                      <a:pt x="168" y="7"/>
                      <a:pt x="161" y="0"/>
                      <a:pt x="152" y="0"/>
                    </a:cubicBezTo>
                    <a:cubicBezTo>
                      <a:pt x="16" y="0"/>
                      <a:pt x="16" y="0"/>
                      <a:pt x="16" y="0"/>
                    </a:cubicBezTo>
                    <a:cubicBezTo>
                      <a:pt x="7" y="0"/>
                      <a:pt x="0" y="7"/>
                      <a:pt x="0" y="16"/>
                    </a:cubicBezTo>
                    <a:cubicBezTo>
                      <a:pt x="0" y="116"/>
                      <a:pt x="0" y="116"/>
                      <a:pt x="0" y="116"/>
                    </a:cubicBezTo>
                    <a:cubicBezTo>
                      <a:pt x="0" y="136"/>
                      <a:pt x="0" y="136"/>
                      <a:pt x="0" y="136"/>
                    </a:cubicBezTo>
                    <a:cubicBezTo>
                      <a:pt x="0" y="144"/>
                      <a:pt x="7" y="152"/>
                      <a:pt x="16" y="152"/>
                    </a:cubicBezTo>
                    <a:cubicBezTo>
                      <a:pt x="16" y="165"/>
                      <a:pt x="27" y="176"/>
                      <a:pt x="40" y="176"/>
                    </a:cubicBezTo>
                    <a:cubicBezTo>
                      <a:pt x="54" y="176"/>
                      <a:pt x="64" y="165"/>
                      <a:pt x="64" y="152"/>
                    </a:cubicBezTo>
                    <a:cubicBezTo>
                      <a:pt x="72" y="152"/>
                      <a:pt x="72" y="152"/>
                      <a:pt x="72" y="152"/>
                    </a:cubicBezTo>
                    <a:cubicBezTo>
                      <a:pt x="72" y="165"/>
                      <a:pt x="83" y="176"/>
                      <a:pt x="96" y="176"/>
                    </a:cubicBezTo>
                    <a:cubicBezTo>
                      <a:pt x="110" y="176"/>
                      <a:pt x="120" y="165"/>
                      <a:pt x="120" y="152"/>
                    </a:cubicBezTo>
                    <a:cubicBezTo>
                      <a:pt x="164" y="152"/>
                      <a:pt x="164" y="152"/>
                      <a:pt x="164" y="152"/>
                    </a:cubicBezTo>
                    <a:cubicBezTo>
                      <a:pt x="176" y="152"/>
                      <a:pt x="176" y="152"/>
                      <a:pt x="176" y="152"/>
                    </a:cubicBezTo>
                    <a:cubicBezTo>
                      <a:pt x="176" y="165"/>
                      <a:pt x="187" y="176"/>
                      <a:pt x="200" y="176"/>
                    </a:cubicBezTo>
                    <a:cubicBezTo>
                      <a:pt x="214" y="176"/>
                      <a:pt x="224" y="165"/>
                      <a:pt x="224" y="152"/>
                    </a:cubicBezTo>
                    <a:cubicBezTo>
                      <a:pt x="236" y="152"/>
                      <a:pt x="236" y="152"/>
                      <a:pt x="236" y="152"/>
                    </a:cubicBezTo>
                    <a:cubicBezTo>
                      <a:pt x="239" y="152"/>
                      <a:pt x="240" y="150"/>
                      <a:pt x="240" y="148"/>
                    </a:cubicBezTo>
                    <a:cubicBezTo>
                      <a:pt x="240" y="68"/>
                      <a:pt x="240" y="68"/>
                      <a:pt x="240" y="68"/>
                    </a:cubicBezTo>
                    <a:cubicBezTo>
                      <a:pt x="240" y="52"/>
                      <a:pt x="228" y="40"/>
                      <a:pt x="212" y="40"/>
                    </a:cubicBezTo>
                    <a:close/>
                    <a:moveTo>
                      <a:pt x="40" y="168"/>
                    </a:moveTo>
                    <a:cubicBezTo>
                      <a:pt x="31" y="168"/>
                      <a:pt x="24" y="160"/>
                      <a:pt x="24" y="152"/>
                    </a:cubicBezTo>
                    <a:cubicBezTo>
                      <a:pt x="24" y="143"/>
                      <a:pt x="31" y="136"/>
                      <a:pt x="40" y="136"/>
                    </a:cubicBezTo>
                    <a:cubicBezTo>
                      <a:pt x="49" y="136"/>
                      <a:pt x="56" y="143"/>
                      <a:pt x="56" y="152"/>
                    </a:cubicBezTo>
                    <a:cubicBezTo>
                      <a:pt x="56" y="160"/>
                      <a:pt x="49" y="168"/>
                      <a:pt x="40" y="168"/>
                    </a:cubicBezTo>
                    <a:close/>
                    <a:moveTo>
                      <a:pt x="96" y="168"/>
                    </a:moveTo>
                    <a:cubicBezTo>
                      <a:pt x="87" y="168"/>
                      <a:pt x="80" y="160"/>
                      <a:pt x="80" y="152"/>
                    </a:cubicBezTo>
                    <a:cubicBezTo>
                      <a:pt x="80" y="143"/>
                      <a:pt x="87" y="136"/>
                      <a:pt x="96" y="136"/>
                    </a:cubicBezTo>
                    <a:cubicBezTo>
                      <a:pt x="105" y="136"/>
                      <a:pt x="112" y="143"/>
                      <a:pt x="112" y="152"/>
                    </a:cubicBezTo>
                    <a:cubicBezTo>
                      <a:pt x="112" y="160"/>
                      <a:pt x="105" y="168"/>
                      <a:pt x="96" y="168"/>
                    </a:cubicBezTo>
                    <a:close/>
                    <a:moveTo>
                      <a:pt x="160" y="144"/>
                    </a:moveTo>
                    <a:cubicBezTo>
                      <a:pt x="119" y="144"/>
                      <a:pt x="119" y="144"/>
                      <a:pt x="119" y="144"/>
                    </a:cubicBezTo>
                    <a:cubicBezTo>
                      <a:pt x="116" y="134"/>
                      <a:pt x="107" y="128"/>
                      <a:pt x="96" y="128"/>
                    </a:cubicBezTo>
                    <a:cubicBezTo>
                      <a:pt x="86" y="128"/>
                      <a:pt x="77" y="134"/>
                      <a:pt x="74" y="144"/>
                    </a:cubicBezTo>
                    <a:cubicBezTo>
                      <a:pt x="63" y="144"/>
                      <a:pt x="63" y="144"/>
                      <a:pt x="63" y="144"/>
                    </a:cubicBezTo>
                    <a:cubicBezTo>
                      <a:pt x="60" y="134"/>
                      <a:pt x="51" y="128"/>
                      <a:pt x="40" y="128"/>
                    </a:cubicBezTo>
                    <a:cubicBezTo>
                      <a:pt x="30" y="128"/>
                      <a:pt x="21" y="134"/>
                      <a:pt x="18" y="144"/>
                    </a:cubicBezTo>
                    <a:cubicBezTo>
                      <a:pt x="16" y="144"/>
                      <a:pt x="16" y="144"/>
                      <a:pt x="16" y="144"/>
                    </a:cubicBezTo>
                    <a:cubicBezTo>
                      <a:pt x="12" y="144"/>
                      <a:pt x="8" y="140"/>
                      <a:pt x="8" y="136"/>
                    </a:cubicBezTo>
                    <a:cubicBezTo>
                      <a:pt x="8" y="120"/>
                      <a:pt x="8" y="120"/>
                      <a:pt x="8" y="120"/>
                    </a:cubicBezTo>
                    <a:cubicBezTo>
                      <a:pt x="160" y="120"/>
                      <a:pt x="160" y="120"/>
                      <a:pt x="160" y="120"/>
                    </a:cubicBezTo>
                    <a:lnTo>
                      <a:pt x="160" y="144"/>
                    </a:lnTo>
                    <a:close/>
                    <a:moveTo>
                      <a:pt x="160" y="44"/>
                    </a:moveTo>
                    <a:cubicBezTo>
                      <a:pt x="160" y="112"/>
                      <a:pt x="160" y="112"/>
                      <a:pt x="160" y="112"/>
                    </a:cubicBezTo>
                    <a:cubicBezTo>
                      <a:pt x="8" y="112"/>
                      <a:pt x="8" y="112"/>
                      <a:pt x="8" y="112"/>
                    </a:cubicBezTo>
                    <a:cubicBezTo>
                      <a:pt x="8" y="16"/>
                      <a:pt x="8" y="16"/>
                      <a:pt x="8" y="16"/>
                    </a:cubicBezTo>
                    <a:cubicBezTo>
                      <a:pt x="8" y="11"/>
                      <a:pt x="12" y="8"/>
                      <a:pt x="16" y="8"/>
                    </a:cubicBezTo>
                    <a:cubicBezTo>
                      <a:pt x="152" y="8"/>
                      <a:pt x="152" y="8"/>
                      <a:pt x="152" y="8"/>
                    </a:cubicBezTo>
                    <a:cubicBezTo>
                      <a:pt x="157" y="8"/>
                      <a:pt x="160" y="11"/>
                      <a:pt x="160" y="16"/>
                    </a:cubicBezTo>
                    <a:lnTo>
                      <a:pt x="160" y="44"/>
                    </a:lnTo>
                    <a:close/>
                    <a:moveTo>
                      <a:pt x="200" y="168"/>
                    </a:moveTo>
                    <a:cubicBezTo>
                      <a:pt x="191" y="168"/>
                      <a:pt x="184" y="160"/>
                      <a:pt x="184" y="152"/>
                    </a:cubicBezTo>
                    <a:cubicBezTo>
                      <a:pt x="184" y="143"/>
                      <a:pt x="191" y="136"/>
                      <a:pt x="200" y="136"/>
                    </a:cubicBezTo>
                    <a:cubicBezTo>
                      <a:pt x="209" y="136"/>
                      <a:pt x="216" y="143"/>
                      <a:pt x="216" y="152"/>
                    </a:cubicBezTo>
                    <a:cubicBezTo>
                      <a:pt x="216" y="160"/>
                      <a:pt x="209" y="168"/>
                      <a:pt x="200" y="168"/>
                    </a:cubicBezTo>
                    <a:close/>
                    <a:moveTo>
                      <a:pt x="232" y="116"/>
                    </a:moveTo>
                    <a:cubicBezTo>
                      <a:pt x="224" y="116"/>
                      <a:pt x="224" y="116"/>
                      <a:pt x="224" y="116"/>
                    </a:cubicBezTo>
                    <a:cubicBezTo>
                      <a:pt x="222" y="116"/>
                      <a:pt x="220" y="117"/>
                      <a:pt x="220" y="120"/>
                    </a:cubicBezTo>
                    <a:cubicBezTo>
                      <a:pt x="220" y="122"/>
                      <a:pt x="222" y="124"/>
                      <a:pt x="224" y="124"/>
                    </a:cubicBezTo>
                    <a:cubicBezTo>
                      <a:pt x="232" y="124"/>
                      <a:pt x="232" y="124"/>
                      <a:pt x="232" y="124"/>
                    </a:cubicBezTo>
                    <a:cubicBezTo>
                      <a:pt x="232" y="144"/>
                      <a:pt x="232" y="144"/>
                      <a:pt x="232" y="144"/>
                    </a:cubicBezTo>
                    <a:cubicBezTo>
                      <a:pt x="223" y="144"/>
                      <a:pt x="223" y="144"/>
                      <a:pt x="223" y="144"/>
                    </a:cubicBezTo>
                    <a:cubicBezTo>
                      <a:pt x="220" y="134"/>
                      <a:pt x="211" y="128"/>
                      <a:pt x="200" y="128"/>
                    </a:cubicBezTo>
                    <a:cubicBezTo>
                      <a:pt x="190" y="128"/>
                      <a:pt x="181" y="134"/>
                      <a:pt x="178" y="144"/>
                    </a:cubicBezTo>
                    <a:cubicBezTo>
                      <a:pt x="168" y="144"/>
                      <a:pt x="168" y="144"/>
                      <a:pt x="168" y="144"/>
                    </a:cubicBezTo>
                    <a:cubicBezTo>
                      <a:pt x="168" y="48"/>
                      <a:pt x="168" y="48"/>
                      <a:pt x="168" y="48"/>
                    </a:cubicBezTo>
                    <a:cubicBezTo>
                      <a:pt x="192" y="48"/>
                      <a:pt x="192" y="48"/>
                      <a:pt x="192" y="48"/>
                    </a:cubicBezTo>
                    <a:cubicBezTo>
                      <a:pt x="192" y="92"/>
                      <a:pt x="192" y="92"/>
                      <a:pt x="192" y="92"/>
                    </a:cubicBezTo>
                    <a:cubicBezTo>
                      <a:pt x="192" y="94"/>
                      <a:pt x="194" y="96"/>
                      <a:pt x="196" y="96"/>
                    </a:cubicBezTo>
                    <a:cubicBezTo>
                      <a:pt x="232" y="96"/>
                      <a:pt x="232" y="96"/>
                      <a:pt x="232" y="96"/>
                    </a:cubicBezTo>
                    <a:lnTo>
                      <a:pt x="232" y="116"/>
                    </a:lnTo>
                    <a:close/>
                    <a:moveTo>
                      <a:pt x="232" y="88"/>
                    </a:moveTo>
                    <a:cubicBezTo>
                      <a:pt x="200" y="88"/>
                      <a:pt x="200" y="88"/>
                      <a:pt x="200" y="88"/>
                    </a:cubicBezTo>
                    <a:cubicBezTo>
                      <a:pt x="200" y="48"/>
                      <a:pt x="200" y="48"/>
                      <a:pt x="200" y="48"/>
                    </a:cubicBezTo>
                    <a:cubicBezTo>
                      <a:pt x="212" y="48"/>
                      <a:pt x="212" y="48"/>
                      <a:pt x="212" y="48"/>
                    </a:cubicBezTo>
                    <a:cubicBezTo>
                      <a:pt x="223" y="48"/>
                      <a:pt x="232" y="57"/>
                      <a:pt x="232" y="68"/>
                    </a:cubicBezTo>
                    <a:lnTo>
                      <a:pt x="232"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45" name="Freeform 837">
                <a:extLst>
                  <a:ext uri="{FF2B5EF4-FFF2-40B4-BE49-F238E27FC236}">
                    <a16:creationId xmlns:a16="http://schemas.microsoft.com/office/drawing/2014/main" id="{AC8C6F11-E445-4169-8253-448F2252CFD4}"/>
                  </a:ext>
                </a:extLst>
              </p:cNvPr>
              <p:cNvSpPr>
                <a:spLocks/>
              </p:cNvSpPr>
              <p:nvPr/>
            </p:nvSpPr>
            <p:spPr bwMode="auto">
              <a:xfrm>
                <a:off x="4299830" y="2643237"/>
                <a:ext cx="56816" cy="7253"/>
              </a:xfrm>
              <a:custGeom>
                <a:avLst/>
                <a:gdLst>
                  <a:gd name="T0" fmla="*/ 60 w 64"/>
                  <a:gd name="T1" fmla="*/ 0 h 8"/>
                  <a:gd name="T2" fmla="*/ 4 w 64"/>
                  <a:gd name="T3" fmla="*/ 0 h 8"/>
                  <a:gd name="T4" fmla="*/ 0 w 64"/>
                  <a:gd name="T5" fmla="*/ 4 h 8"/>
                  <a:gd name="T6" fmla="*/ 4 w 64"/>
                  <a:gd name="T7" fmla="*/ 8 h 8"/>
                  <a:gd name="T8" fmla="*/ 60 w 64"/>
                  <a:gd name="T9" fmla="*/ 8 h 8"/>
                  <a:gd name="T10" fmla="*/ 64 w 64"/>
                  <a:gd name="T11" fmla="*/ 4 h 8"/>
                  <a:gd name="T12" fmla="*/ 60 w 6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4" h="8">
                    <a:moveTo>
                      <a:pt x="60" y="0"/>
                    </a:moveTo>
                    <a:cubicBezTo>
                      <a:pt x="4" y="0"/>
                      <a:pt x="4" y="0"/>
                      <a:pt x="4" y="0"/>
                    </a:cubicBezTo>
                    <a:cubicBezTo>
                      <a:pt x="2" y="0"/>
                      <a:pt x="0" y="1"/>
                      <a:pt x="0" y="4"/>
                    </a:cubicBezTo>
                    <a:cubicBezTo>
                      <a:pt x="0" y="6"/>
                      <a:pt x="2" y="8"/>
                      <a:pt x="4" y="8"/>
                    </a:cubicBezTo>
                    <a:cubicBezTo>
                      <a:pt x="60" y="8"/>
                      <a:pt x="60" y="8"/>
                      <a:pt x="60" y="8"/>
                    </a:cubicBezTo>
                    <a:cubicBezTo>
                      <a:pt x="63" y="8"/>
                      <a:pt x="64" y="6"/>
                      <a:pt x="64" y="4"/>
                    </a:cubicBezTo>
                    <a:cubicBezTo>
                      <a:pt x="64" y="1"/>
                      <a:pt x="6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46" name="Freeform 838">
                <a:extLst>
                  <a:ext uri="{FF2B5EF4-FFF2-40B4-BE49-F238E27FC236}">
                    <a16:creationId xmlns:a16="http://schemas.microsoft.com/office/drawing/2014/main" id="{8BED95F3-C360-4C23-B0F3-F8CB2A40E3E1}"/>
                  </a:ext>
                </a:extLst>
              </p:cNvPr>
              <p:cNvSpPr>
                <a:spLocks/>
              </p:cNvSpPr>
              <p:nvPr/>
            </p:nvSpPr>
            <p:spPr bwMode="auto">
              <a:xfrm>
                <a:off x="4314336" y="2657743"/>
                <a:ext cx="42309" cy="7253"/>
              </a:xfrm>
              <a:custGeom>
                <a:avLst/>
                <a:gdLst>
                  <a:gd name="T0" fmla="*/ 44 w 48"/>
                  <a:gd name="T1" fmla="*/ 0 h 8"/>
                  <a:gd name="T2" fmla="*/ 4 w 48"/>
                  <a:gd name="T3" fmla="*/ 0 h 8"/>
                  <a:gd name="T4" fmla="*/ 0 w 48"/>
                  <a:gd name="T5" fmla="*/ 4 h 8"/>
                  <a:gd name="T6" fmla="*/ 4 w 48"/>
                  <a:gd name="T7" fmla="*/ 8 h 8"/>
                  <a:gd name="T8" fmla="*/ 44 w 48"/>
                  <a:gd name="T9" fmla="*/ 8 h 8"/>
                  <a:gd name="T10" fmla="*/ 48 w 48"/>
                  <a:gd name="T11" fmla="*/ 4 h 8"/>
                  <a:gd name="T12" fmla="*/ 44 w 4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8" h="8">
                    <a:moveTo>
                      <a:pt x="44" y="0"/>
                    </a:moveTo>
                    <a:cubicBezTo>
                      <a:pt x="4" y="0"/>
                      <a:pt x="4" y="0"/>
                      <a:pt x="4" y="0"/>
                    </a:cubicBezTo>
                    <a:cubicBezTo>
                      <a:pt x="2" y="0"/>
                      <a:pt x="0" y="1"/>
                      <a:pt x="0" y="4"/>
                    </a:cubicBezTo>
                    <a:cubicBezTo>
                      <a:pt x="0" y="6"/>
                      <a:pt x="2" y="8"/>
                      <a:pt x="4" y="8"/>
                    </a:cubicBezTo>
                    <a:cubicBezTo>
                      <a:pt x="44" y="8"/>
                      <a:pt x="44" y="8"/>
                      <a:pt x="44" y="8"/>
                    </a:cubicBezTo>
                    <a:cubicBezTo>
                      <a:pt x="47" y="8"/>
                      <a:pt x="48" y="6"/>
                      <a:pt x="48" y="4"/>
                    </a:cubicBezTo>
                    <a:cubicBezTo>
                      <a:pt x="48" y="1"/>
                      <a:pt x="47" y="0"/>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grpSp>
        <p:grpSp>
          <p:nvGrpSpPr>
            <p:cNvPr id="122" name="Group 121">
              <a:extLst>
                <a:ext uri="{FF2B5EF4-FFF2-40B4-BE49-F238E27FC236}">
                  <a16:creationId xmlns:a16="http://schemas.microsoft.com/office/drawing/2014/main" id="{6A315959-998F-4B1E-950B-920CA8E9905F}"/>
                </a:ext>
              </a:extLst>
            </p:cNvPr>
            <p:cNvGrpSpPr/>
            <p:nvPr/>
          </p:nvGrpSpPr>
          <p:grpSpPr>
            <a:xfrm>
              <a:off x="7270171" y="4023656"/>
              <a:ext cx="421520" cy="392014"/>
              <a:chOff x="674608" y="1357879"/>
              <a:chExt cx="224234" cy="208538"/>
            </a:xfrm>
            <a:solidFill>
              <a:schemeClr val="tx2"/>
            </a:solidFill>
          </p:grpSpPr>
          <p:sp>
            <p:nvSpPr>
              <p:cNvPr id="139" name="Freeform 279">
                <a:extLst>
                  <a:ext uri="{FF2B5EF4-FFF2-40B4-BE49-F238E27FC236}">
                    <a16:creationId xmlns:a16="http://schemas.microsoft.com/office/drawing/2014/main" id="{FE27342D-9492-4BCB-857A-21A7B8FC4D9F}"/>
                  </a:ext>
                </a:extLst>
              </p:cNvPr>
              <p:cNvSpPr>
                <a:spLocks/>
              </p:cNvSpPr>
              <p:nvPr/>
            </p:nvSpPr>
            <p:spPr bwMode="auto">
              <a:xfrm>
                <a:off x="809148" y="1373575"/>
                <a:ext cx="56059" cy="58301"/>
              </a:xfrm>
              <a:custGeom>
                <a:avLst/>
                <a:gdLst>
                  <a:gd name="T0" fmla="*/ 5 w 46"/>
                  <a:gd name="T1" fmla="*/ 46 h 46"/>
                  <a:gd name="T2" fmla="*/ 1 w 46"/>
                  <a:gd name="T3" fmla="*/ 44 h 46"/>
                  <a:gd name="T4" fmla="*/ 1 w 46"/>
                  <a:gd name="T5" fmla="*/ 38 h 46"/>
                  <a:gd name="T6" fmla="*/ 37 w 46"/>
                  <a:gd name="T7" fmla="*/ 2 h 46"/>
                  <a:gd name="T8" fmla="*/ 44 w 46"/>
                  <a:gd name="T9" fmla="*/ 2 h 46"/>
                  <a:gd name="T10" fmla="*/ 44 w 46"/>
                  <a:gd name="T11" fmla="*/ 8 h 46"/>
                  <a:gd name="T12" fmla="*/ 8 w 46"/>
                  <a:gd name="T13" fmla="*/ 44 h 46"/>
                  <a:gd name="T14" fmla="*/ 5 w 46"/>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5" y="46"/>
                    </a:moveTo>
                    <a:cubicBezTo>
                      <a:pt x="4" y="46"/>
                      <a:pt x="2" y="45"/>
                      <a:pt x="1" y="44"/>
                    </a:cubicBezTo>
                    <a:cubicBezTo>
                      <a:pt x="0" y="42"/>
                      <a:pt x="0" y="40"/>
                      <a:pt x="1" y="38"/>
                    </a:cubicBezTo>
                    <a:cubicBezTo>
                      <a:pt x="37" y="2"/>
                      <a:pt x="37" y="2"/>
                      <a:pt x="37" y="2"/>
                    </a:cubicBezTo>
                    <a:cubicBezTo>
                      <a:pt x="39" y="0"/>
                      <a:pt x="42" y="0"/>
                      <a:pt x="44" y="2"/>
                    </a:cubicBezTo>
                    <a:cubicBezTo>
                      <a:pt x="46" y="4"/>
                      <a:pt x="46" y="7"/>
                      <a:pt x="44" y="8"/>
                    </a:cubicBezTo>
                    <a:cubicBezTo>
                      <a:pt x="8" y="44"/>
                      <a:pt x="8" y="44"/>
                      <a:pt x="8" y="44"/>
                    </a:cubicBezTo>
                    <a:cubicBezTo>
                      <a:pt x="7" y="45"/>
                      <a:pt x="6"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40" name="Freeform 280">
                <a:extLst>
                  <a:ext uri="{FF2B5EF4-FFF2-40B4-BE49-F238E27FC236}">
                    <a16:creationId xmlns:a16="http://schemas.microsoft.com/office/drawing/2014/main" id="{D50C0D31-868C-4BAC-9336-3EBE446F5E24}"/>
                  </a:ext>
                </a:extLst>
              </p:cNvPr>
              <p:cNvSpPr>
                <a:spLocks/>
              </p:cNvSpPr>
              <p:nvPr/>
            </p:nvSpPr>
            <p:spPr bwMode="auto">
              <a:xfrm>
                <a:off x="824845" y="1391514"/>
                <a:ext cx="56059" cy="56059"/>
              </a:xfrm>
              <a:custGeom>
                <a:avLst/>
                <a:gdLst>
                  <a:gd name="T0" fmla="*/ 5 w 46"/>
                  <a:gd name="T1" fmla="*/ 45 h 45"/>
                  <a:gd name="T2" fmla="*/ 2 w 46"/>
                  <a:gd name="T3" fmla="*/ 44 h 45"/>
                  <a:gd name="T4" fmla="*/ 2 w 46"/>
                  <a:gd name="T5" fmla="*/ 37 h 45"/>
                  <a:gd name="T6" fmla="*/ 38 w 46"/>
                  <a:gd name="T7" fmla="*/ 1 h 45"/>
                  <a:gd name="T8" fmla="*/ 44 w 46"/>
                  <a:gd name="T9" fmla="*/ 1 h 45"/>
                  <a:gd name="T10" fmla="*/ 44 w 46"/>
                  <a:gd name="T11" fmla="*/ 8 h 45"/>
                  <a:gd name="T12" fmla="*/ 8 w 46"/>
                  <a:gd name="T13" fmla="*/ 44 h 45"/>
                  <a:gd name="T14" fmla="*/ 5 w 46"/>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5">
                    <a:moveTo>
                      <a:pt x="5" y="45"/>
                    </a:moveTo>
                    <a:cubicBezTo>
                      <a:pt x="4" y="45"/>
                      <a:pt x="3" y="45"/>
                      <a:pt x="2" y="44"/>
                    </a:cubicBezTo>
                    <a:cubicBezTo>
                      <a:pt x="0" y="42"/>
                      <a:pt x="0" y="39"/>
                      <a:pt x="2" y="37"/>
                    </a:cubicBezTo>
                    <a:cubicBezTo>
                      <a:pt x="38" y="1"/>
                      <a:pt x="38" y="1"/>
                      <a:pt x="38" y="1"/>
                    </a:cubicBezTo>
                    <a:cubicBezTo>
                      <a:pt x="40" y="0"/>
                      <a:pt x="42" y="0"/>
                      <a:pt x="44" y="1"/>
                    </a:cubicBezTo>
                    <a:cubicBezTo>
                      <a:pt x="46" y="3"/>
                      <a:pt x="46" y="6"/>
                      <a:pt x="44" y="8"/>
                    </a:cubicBezTo>
                    <a:cubicBezTo>
                      <a:pt x="8" y="44"/>
                      <a:pt x="8" y="44"/>
                      <a:pt x="8" y="44"/>
                    </a:cubicBezTo>
                    <a:cubicBezTo>
                      <a:pt x="7" y="45"/>
                      <a:pt x="6" y="45"/>
                      <a:pt x="5"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41" name="Freeform 281">
                <a:extLst>
                  <a:ext uri="{FF2B5EF4-FFF2-40B4-BE49-F238E27FC236}">
                    <a16:creationId xmlns:a16="http://schemas.microsoft.com/office/drawing/2014/main" id="{1EE3EB90-96BD-4C1B-A5CB-D3594D600248}"/>
                  </a:ext>
                </a:extLst>
              </p:cNvPr>
              <p:cNvSpPr>
                <a:spLocks/>
              </p:cNvSpPr>
              <p:nvPr/>
            </p:nvSpPr>
            <p:spPr bwMode="auto">
              <a:xfrm>
                <a:off x="683577" y="1357879"/>
                <a:ext cx="215265" cy="208538"/>
              </a:xfrm>
              <a:custGeom>
                <a:avLst/>
                <a:gdLst>
                  <a:gd name="T0" fmla="*/ 23 w 173"/>
                  <a:gd name="T1" fmla="*/ 168 h 168"/>
                  <a:gd name="T2" fmla="*/ 8 w 173"/>
                  <a:gd name="T3" fmla="*/ 161 h 168"/>
                  <a:gd name="T4" fmla="*/ 6 w 173"/>
                  <a:gd name="T5" fmla="*/ 160 h 168"/>
                  <a:gd name="T6" fmla="*/ 0 w 173"/>
                  <a:gd name="T7" fmla="*/ 144 h 168"/>
                  <a:gd name="T8" fmla="*/ 8 w 173"/>
                  <a:gd name="T9" fmla="*/ 129 h 168"/>
                  <a:gd name="T10" fmla="*/ 74 w 173"/>
                  <a:gd name="T11" fmla="*/ 79 h 168"/>
                  <a:gd name="T12" fmla="*/ 82 w 173"/>
                  <a:gd name="T13" fmla="*/ 60 h 168"/>
                  <a:gd name="T14" fmla="*/ 93 w 173"/>
                  <a:gd name="T15" fmla="*/ 30 h 168"/>
                  <a:gd name="T16" fmla="*/ 124 w 173"/>
                  <a:gd name="T17" fmla="*/ 1 h 168"/>
                  <a:gd name="T18" fmla="*/ 130 w 173"/>
                  <a:gd name="T19" fmla="*/ 2 h 168"/>
                  <a:gd name="T20" fmla="*/ 130 w 173"/>
                  <a:gd name="T21" fmla="*/ 8 h 168"/>
                  <a:gd name="T22" fmla="*/ 99 w 173"/>
                  <a:gd name="T23" fmla="*/ 36 h 168"/>
                  <a:gd name="T24" fmla="*/ 91 w 173"/>
                  <a:gd name="T25" fmla="*/ 57 h 168"/>
                  <a:gd name="T26" fmla="*/ 80 w 173"/>
                  <a:gd name="T27" fmla="*/ 86 h 168"/>
                  <a:gd name="T28" fmla="*/ 14 w 173"/>
                  <a:gd name="T29" fmla="*/ 137 h 168"/>
                  <a:gd name="T30" fmla="*/ 9 w 173"/>
                  <a:gd name="T31" fmla="*/ 145 h 168"/>
                  <a:gd name="T32" fmla="*/ 13 w 173"/>
                  <a:gd name="T33" fmla="*/ 153 h 168"/>
                  <a:gd name="T34" fmla="*/ 14 w 173"/>
                  <a:gd name="T35" fmla="*/ 155 h 168"/>
                  <a:gd name="T36" fmla="*/ 23 w 173"/>
                  <a:gd name="T37" fmla="*/ 159 h 168"/>
                  <a:gd name="T38" fmla="*/ 32 w 173"/>
                  <a:gd name="T39" fmla="*/ 154 h 168"/>
                  <a:gd name="T40" fmla="*/ 85 w 173"/>
                  <a:gd name="T41" fmla="*/ 92 h 168"/>
                  <a:gd name="T42" fmla="*/ 115 w 173"/>
                  <a:gd name="T43" fmla="*/ 81 h 168"/>
                  <a:gd name="T44" fmla="*/ 136 w 173"/>
                  <a:gd name="T45" fmla="*/ 74 h 168"/>
                  <a:gd name="T46" fmla="*/ 164 w 173"/>
                  <a:gd name="T47" fmla="*/ 42 h 168"/>
                  <a:gd name="T48" fmla="*/ 171 w 173"/>
                  <a:gd name="T49" fmla="*/ 42 h 168"/>
                  <a:gd name="T50" fmla="*/ 171 w 173"/>
                  <a:gd name="T51" fmla="*/ 48 h 168"/>
                  <a:gd name="T52" fmla="*/ 142 w 173"/>
                  <a:gd name="T53" fmla="*/ 80 h 168"/>
                  <a:gd name="T54" fmla="*/ 112 w 173"/>
                  <a:gd name="T55" fmla="*/ 90 h 168"/>
                  <a:gd name="T56" fmla="*/ 92 w 173"/>
                  <a:gd name="T57" fmla="*/ 98 h 168"/>
                  <a:gd name="T58" fmla="*/ 39 w 173"/>
                  <a:gd name="T59" fmla="*/ 160 h 168"/>
                  <a:gd name="T60" fmla="*/ 24 w 173"/>
                  <a:gd name="T61" fmla="*/ 168 h 168"/>
                  <a:gd name="T62" fmla="*/ 23 w 173"/>
                  <a:gd name="T63"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3" h="168">
                    <a:moveTo>
                      <a:pt x="23" y="168"/>
                    </a:moveTo>
                    <a:cubicBezTo>
                      <a:pt x="17" y="168"/>
                      <a:pt x="12" y="165"/>
                      <a:pt x="8" y="161"/>
                    </a:cubicBezTo>
                    <a:cubicBezTo>
                      <a:pt x="6" y="160"/>
                      <a:pt x="6" y="160"/>
                      <a:pt x="6" y="160"/>
                    </a:cubicBezTo>
                    <a:cubicBezTo>
                      <a:pt x="2" y="155"/>
                      <a:pt x="0" y="150"/>
                      <a:pt x="0" y="144"/>
                    </a:cubicBezTo>
                    <a:cubicBezTo>
                      <a:pt x="1" y="138"/>
                      <a:pt x="4" y="133"/>
                      <a:pt x="8" y="129"/>
                    </a:cubicBezTo>
                    <a:cubicBezTo>
                      <a:pt x="74" y="79"/>
                      <a:pt x="74" y="79"/>
                      <a:pt x="74" y="79"/>
                    </a:cubicBezTo>
                    <a:cubicBezTo>
                      <a:pt x="80" y="75"/>
                      <a:pt x="84" y="65"/>
                      <a:pt x="82" y="60"/>
                    </a:cubicBezTo>
                    <a:cubicBezTo>
                      <a:pt x="79" y="51"/>
                      <a:pt x="84" y="38"/>
                      <a:pt x="93" y="30"/>
                    </a:cubicBezTo>
                    <a:cubicBezTo>
                      <a:pt x="124" y="1"/>
                      <a:pt x="124" y="1"/>
                      <a:pt x="124" y="1"/>
                    </a:cubicBezTo>
                    <a:cubicBezTo>
                      <a:pt x="126" y="0"/>
                      <a:pt x="129" y="0"/>
                      <a:pt x="130" y="2"/>
                    </a:cubicBezTo>
                    <a:cubicBezTo>
                      <a:pt x="132" y="3"/>
                      <a:pt x="132" y="6"/>
                      <a:pt x="130" y="8"/>
                    </a:cubicBezTo>
                    <a:cubicBezTo>
                      <a:pt x="99" y="36"/>
                      <a:pt x="99" y="36"/>
                      <a:pt x="99" y="36"/>
                    </a:cubicBezTo>
                    <a:cubicBezTo>
                      <a:pt x="93" y="42"/>
                      <a:pt x="89" y="51"/>
                      <a:pt x="91" y="57"/>
                    </a:cubicBezTo>
                    <a:cubicBezTo>
                      <a:pt x="94" y="66"/>
                      <a:pt x="89" y="79"/>
                      <a:pt x="80" y="86"/>
                    </a:cubicBezTo>
                    <a:cubicBezTo>
                      <a:pt x="14" y="137"/>
                      <a:pt x="14" y="137"/>
                      <a:pt x="14" y="137"/>
                    </a:cubicBezTo>
                    <a:cubicBezTo>
                      <a:pt x="11" y="139"/>
                      <a:pt x="10" y="142"/>
                      <a:pt x="9" y="145"/>
                    </a:cubicBezTo>
                    <a:cubicBezTo>
                      <a:pt x="9" y="148"/>
                      <a:pt x="10" y="151"/>
                      <a:pt x="13" y="153"/>
                    </a:cubicBezTo>
                    <a:cubicBezTo>
                      <a:pt x="14" y="155"/>
                      <a:pt x="14" y="155"/>
                      <a:pt x="14" y="155"/>
                    </a:cubicBezTo>
                    <a:cubicBezTo>
                      <a:pt x="17" y="157"/>
                      <a:pt x="20" y="159"/>
                      <a:pt x="23" y="159"/>
                    </a:cubicBezTo>
                    <a:cubicBezTo>
                      <a:pt x="27" y="158"/>
                      <a:pt x="30" y="157"/>
                      <a:pt x="32" y="154"/>
                    </a:cubicBezTo>
                    <a:cubicBezTo>
                      <a:pt x="85" y="92"/>
                      <a:pt x="85" y="92"/>
                      <a:pt x="85" y="92"/>
                    </a:cubicBezTo>
                    <a:cubicBezTo>
                      <a:pt x="93" y="83"/>
                      <a:pt x="106" y="78"/>
                      <a:pt x="115" y="81"/>
                    </a:cubicBezTo>
                    <a:cubicBezTo>
                      <a:pt x="121" y="83"/>
                      <a:pt x="130" y="80"/>
                      <a:pt x="136" y="74"/>
                    </a:cubicBezTo>
                    <a:cubicBezTo>
                      <a:pt x="164" y="42"/>
                      <a:pt x="164" y="42"/>
                      <a:pt x="164" y="42"/>
                    </a:cubicBezTo>
                    <a:cubicBezTo>
                      <a:pt x="166" y="40"/>
                      <a:pt x="169" y="40"/>
                      <a:pt x="171" y="42"/>
                    </a:cubicBezTo>
                    <a:cubicBezTo>
                      <a:pt x="172" y="43"/>
                      <a:pt x="173" y="46"/>
                      <a:pt x="171" y="48"/>
                    </a:cubicBezTo>
                    <a:cubicBezTo>
                      <a:pt x="142" y="80"/>
                      <a:pt x="142" y="80"/>
                      <a:pt x="142" y="80"/>
                    </a:cubicBezTo>
                    <a:cubicBezTo>
                      <a:pt x="135" y="88"/>
                      <a:pt x="121" y="93"/>
                      <a:pt x="112" y="90"/>
                    </a:cubicBezTo>
                    <a:cubicBezTo>
                      <a:pt x="107" y="88"/>
                      <a:pt x="97" y="92"/>
                      <a:pt x="92" y="98"/>
                    </a:cubicBezTo>
                    <a:cubicBezTo>
                      <a:pt x="39" y="160"/>
                      <a:pt x="39" y="160"/>
                      <a:pt x="39" y="160"/>
                    </a:cubicBezTo>
                    <a:cubicBezTo>
                      <a:pt x="35" y="165"/>
                      <a:pt x="30" y="167"/>
                      <a:pt x="24" y="168"/>
                    </a:cubicBezTo>
                    <a:cubicBezTo>
                      <a:pt x="23" y="168"/>
                      <a:pt x="23" y="168"/>
                      <a:pt x="23"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42" name="Freeform 282">
                <a:extLst>
                  <a:ext uri="{FF2B5EF4-FFF2-40B4-BE49-F238E27FC236}">
                    <a16:creationId xmlns:a16="http://schemas.microsoft.com/office/drawing/2014/main" id="{D8CB302B-40E3-43D1-8D16-FEF3925DD359}"/>
                  </a:ext>
                </a:extLst>
              </p:cNvPr>
              <p:cNvSpPr>
                <a:spLocks/>
              </p:cNvSpPr>
              <p:nvPr/>
            </p:nvSpPr>
            <p:spPr bwMode="auto">
              <a:xfrm>
                <a:off x="674608" y="1360121"/>
                <a:ext cx="100905" cy="109875"/>
              </a:xfrm>
              <a:custGeom>
                <a:avLst/>
                <a:gdLst>
                  <a:gd name="T0" fmla="*/ 58 w 81"/>
                  <a:gd name="T1" fmla="*/ 80 h 89"/>
                  <a:gd name="T2" fmla="*/ 54 w 81"/>
                  <a:gd name="T3" fmla="*/ 80 h 89"/>
                  <a:gd name="T4" fmla="*/ 44 w 81"/>
                  <a:gd name="T5" fmla="*/ 71 h 89"/>
                  <a:gd name="T6" fmla="*/ 20 w 81"/>
                  <a:gd name="T7" fmla="*/ 43 h 89"/>
                  <a:gd name="T8" fmla="*/ 11 w 81"/>
                  <a:gd name="T9" fmla="*/ 21 h 89"/>
                  <a:gd name="T10" fmla="*/ 10 w 81"/>
                  <a:gd name="T11" fmla="*/ 12 h 89"/>
                  <a:gd name="T12" fmla="*/ 10 w 81"/>
                  <a:gd name="T13" fmla="*/ 12 h 89"/>
                  <a:gd name="T14" fmla="*/ 10 w 81"/>
                  <a:gd name="T15" fmla="*/ 12 h 89"/>
                  <a:gd name="T16" fmla="*/ 68 w 81"/>
                  <a:gd name="T17" fmla="*/ 70 h 89"/>
                  <a:gd name="T18" fmla="*/ 73 w 81"/>
                  <a:gd name="T19" fmla="*/ 75 h 89"/>
                  <a:gd name="T20" fmla="*/ 81 w 81"/>
                  <a:gd name="T21" fmla="*/ 70 h 89"/>
                  <a:gd name="T22" fmla="*/ 74 w 81"/>
                  <a:gd name="T23" fmla="*/ 63 h 89"/>
                  <a:gd name="T24" fmla="*/ 17 w 81"/>
                  <a:gd name="T25" fmla="*/ 6 h 89"/>
                  <a:gd name="T26" fmla="*/ 5 w 81"/>
                  <a:gd name="T27" fmla="*/ 2 h 89"/>
                  <a:gd name="T28" fmla="*/ 1 w 81"/>
                  <a:gd name="T29" fmla="*/ 13 h 89"/>
                  <a:gd name="T30" fmla="*/ 2 w 81"/>
                  <a:gd name="T31" fmla="*/ 22 h 89"/>
                  <a:gd name="T32" fmla="*/ 13 w 81"/>
                  <a:gd name="T33" fmla="*/ 48 h 89"/>
                  <a:gd name="T34" fmla="*/ 37 w 81"/>
                  <a:gd name="T35" fmla="*/ 77 h 89"/>
                  <a:gd name="T36" fmla="*/ 53 w 81"/>
                  <a:gd name="T37" fmla="*/ 89 h 89"/>
                  <a:gd name="T38" fmla="*/ 58 w 81"/>
                  <a:gd name="T39" fmla="*/ 89 h 89"/>
                  <a:gd name="T40" fmla="*/ 62 w 81"/>
                  <a:gd name="T41" fmla="*/ 84 h 89"/>
                  <a:gd name="T42" fmla="*/ 58 w 81"/>
                  <a:gd name="T43"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89">
                    <a:moveTo>
                      <a:pt x="58" y="80"/>
                    </a:moveTo>
                    <a:cubicBezTo>
                      <a:pt x="54" y="80"/>
                      <a:pt x="54" y="80"/>
                      <a:pt x="54" y="80"/>
                    </a:cubicBezTo>
                    <a:cubicBezTo>
                      <a:pt x="52" y="80"/>
                      <a:pt x="48" y="76"/>
                      <a:pt x="44" y="71"/>
                    </a:cubicBezTo>
                    <a:cubicBezTo>
                      <a:pt x="20" y="43"/>
                      <a:pt x="20" y="43"/>
                      <a:pt x="20" y="43"/>
                    </a:cubicBezTo>
                    <a:cubicBezTo>
                      <a:pt x="16" y="38"/>
                      <a:pt x="12" y="28"/>
                      <a:pt x="11" y="21"/>
                    </a:cubicBezTo>
                    <a:cubicBezTo>
                      <a:pt x="10" y="12"/>
                      <a:pt x="10" y="12"/>
                      <a:pt x="10" y="12"/>
                    </a:cubicBezTo>
                    <a:cubicBezTo>
                      <a:pt x="10" y="12"/>
                      <a:pt x="10" y="12"/>
                      <a:pt x="10" y="12"/>
                    </a:cubicBezTo>
                    <a:cubicBezTo>
                      <a:pt x="10" y="12"/>
                      <a:pt x="10" y="12"/>
                      <a:pt x="10" y="12"/>
                    </a:cubicBezTo>
                    <a:cubicBezTo>
                      <a:pt x="68" y="70"/>
                      <a:pt x="68" y="70"/>
                      <a:pt x="68" y="70"/>
                    </a:cubicBezTo>
                    <a:cubicBezTo>
                      <a:pt x="73" y="75"/>
                      <a:pt x="73" y="75"/>
                      <a:pt x="73" y="75"/>
                    </a:cubicBezTo>
                    <a:cubicBezTo>
                      <a:pt x="81" y="70"/>
                      <a:pt x="81" y="70"/>
                      <a:pt x="81" y="70"/>
                    </a:cubicBezTo>
                    <a:cubicBezTo>
                      <a:pt x="74" y="63"/>
                      <a:pt x="74" y="63"/>
                      <a:pt x="74" y="63"/>
                    </a:cubicBezTo>
                    <a:cubicBezTo>
                      <a:pt x="17" y="6"/>
                      <a:pt x="17" y="6"/>
                      <a:pt x="17" y="6"/>
                    </a:cubicBezTo>
                    <a:cubicBezTo>
                      <a:pt x="11" y="0"/>
                      <a:pt x="7" y="1"/>
                      <a:pt x="5" y="2"/>
                    </a:cubicBezTo>
                    <a:cubicBezTo>
                      <a:pt x="3" y="3"/>
                      <a:pt x="0" y="6"/>
                      <a:pt x="1" y="13"/>
                    </a:cubicBezTo>
                    <a:cubicBezTo>
                      <a:pt x="2" y="22"/>
                      <a:pt x="2" y="22"/>
                      <a:pt x="2" y="22"/>
                    </a:cubicBezTo>
                    <a:cubicBezTo>
                      <a:pt x="3" y="30"/>
                      <a:pt x="8" y="42"/>
                      <a:pt x="13" y="48"/>
                    </a:cubicBezTo>
                    <a:cubicBezTo>
                      <a:pt x="37" y="77"/>
                      <a:pt x="37" y="77"/>
                      <a:pt x="37" y="77"/>
                    </a:cubicBezTo>
                    <a:cubicBezTo>
                      <a:pt x="38" y="78"/>
                      <a:pt x="47" y="89"/>
                      <a:pt x="53" y="89"/>
                    </a:cubicBezTo>
                    <a:cubicBezTo>
                      <a:pt x="58" y="89"/>
                      <a:pt x="58" y="89"/>
                      <a:pt x="58" y="89"/>
                    </a:cubicBezTo>
                    <a:cubicBezTo>
                      <a:pt x="60" y="89"/>
                      <a:pt x="62" y="87"/>
                      <a:pt x="62" y="84"/>
                    </a:cubicBezTo>
                    <a:cubicBezTo>
                      <a:pt x="62" y="82"/>
                      <a:pt x="60" y="80"/>
                      <a:pt x="58"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43" name="Freeform 283">
                <a:extLst>
                  <a:ext uri="{FF2B5EF4-FFF2-40B4-BE49-F238E27FC236}">
                    <a16:creationId xmlns:a16="http://schemas.microsoft.com/office/drawing/2014/main" id="{7F63EBDE-3201-4AB2-8F69-49551B5A2F7B}"/>
                  </a:ext>
                </a:extLst>
              </p:cNvPr>
              <p:cNvSpPr>
                <a:spLocks/>
              </p:cNvSpPr>
              <p:nvPr/>
            </p:nvSpPr>
            <p:spPr bwMode="auto">
              <a:xfrm>
                <a:off x="782240" y="1478965"/>
                <a:ext cx="85209" cy="87451"/>
              </a:xfrm>
              <a:custGeom>
                <a:avLst/>
                <a:gdLst>
                  <a:gd name="T0" fmla="*/ 60 w 68"/>
                  <a:gd name="T1" fmla="*/ 32 h 71"/>
                  <a:gd name="T2" fmla="*/ 23 w 68"/>
                  <a:gd name="T3" fmla="*/ 0 h 71"/>
                  <a:gd name="T4" fmla="*/ 17 w 68"/>
                  <a:gd name="T5" fmla="*/ 7 h 71"/>
                  <a:gd name="T6" fmla="*/ 54 w 68"/>
                  <a:gd name="T7" fmla="*/ 39 h 71"/>
                  <a:gd name="T8" fmla="*/ 58 w 68"/>
                  <a:gd name="T9" fmla="*/ 47 h 71"/>
                  <a:gd name="T10" fmla="*/ 55 w 68"/>
                  <a:gd name="T11" fmla="*/ 56 h 71"/>
                  <a:gd name="T12" fmla="*/ 53 w 68"/>
                  <a:gd name="T13" fmla="*/ 58 h 71"/>
                  <a:gd name="T14" fmla="*/ 44 w 68"/>
                  <a:gd name="T15" fmla="*/ 62 h 71"/>
                  <a:gd name="T16" fmla="*/ 35 w 68"/>
                  <a:gd name="T17" fmla="*/ 57 h 71"/>
                  <a:gd name="T18" fmla="*/ 5 w 68"/>
                  <a:gd name="T19" fmla="*/ 22 h 71"/>
                  <a:gd name="T20" fmla="*/ 0 w 68"/>
                  <a:gd name="T21" fmla="*/ 29 h 71"/>
                  <a:gd name="T22" fmla="*/ 29 w 68"/>
                  <a:gd name="T23" fmla="*/ 63 h 71"/>
                  <a:gd name="T24" fmla="*/ 44 w 68"/>
                  <a:gd name="T25" fmla="*/ 71 h 71"/>
                  <a:gd name="T26" fmla="*/ 45 w 68"/>
                  <a:gd name="T27" fmla="*/ 71 h 71"/>
                  <a:gd name="T28" fmla="*/ 59 w 68"/>
                  <a:gd name="T29" fmla="*/ 64 h 71"/>
                  <a:gd name="T30" fmla="*/ 61 w 68"/>
                  <a:gd name="T31" fmla="*/ 63 h 71"/>
                  <a:gd name="T32" fmla="*/ 67 w 68"/>
                  <a:gd name="T33" fmla="*/ 47 h 71"/>
                  <a:gd name="T34" fmla="*/ 60 w 68"/>
                  <a:gd name="T35"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71">
                    <a:moveTo>
                      <a:pt x="60" y="32"/>
                    </a:moveTo>
                    <a:cubicBezTo>
                      <a:pt x="23" y="0"/>
                      <a:pt x="23" y="0"/>
                      <a:pt x="23" y="0"/>
                    </a:cubicBezTo>
                    <a:cubicBezTo>
                      <a:pt x="17" y="7"/>
                      <a:pt x="17" y="7"/>
                      <a:pt x="17" y="7"/>
                    </a:cubicBezTo>
                    <a:cubicBezTo>
                      <a:pt x="54" y="39"/>
                      <a:pt x="54" y="39"/>
                      <a:pt x="54" y="39"/>
                    </a:cubicBezTo>
                    <a:cubicBezTo>
                      <a:pt x="57" y="41"/>
                      <a:pt x="58" y="44"/>
                      <a:pt x="58" y="47"/>
                    </a:cubicBezTo>
                    <a:cubicBezTo>
                      <a:pt x="58" y="51"/>
                      <a:pt x="57" y="54"/>
                      <a:pt x="55" y="56"/>
                    </a:cubicBezTo>
                    <a:cubicBezTo>
                      <a:pt x="53" y="58"/>
                      <a:pt x="53" y="58"/>
                      <a:pt x="53" y="58"/>
                    </a:cubicBezTo>
                    <a:cubicBezTo>
                      <a:pt x="51" y="60"/>
                      <a:pt x="48" y="62"/>
                      <a:pt x="44" y="62"/>
                    </a:cubicBezTo>
                    <a:cubicBezTo>
                      <a:pt x="41" y="61"/>
                      <a:pt x="38" y="60"/>
                      <a:pt x="35" y="57"/>
                    </a:cubicBezTo>
                    <a:cubicBezTo>
                      <a:pt x="5" y="22"/>
                      <a:pt x="5" y="22"/>
                      <a:pt x="5" y="22"/>
                    </a:cubicBezTo>
                    <a:cubicBezTo>
                      <a:pt x="0" y="29"/>
                      <a:pt x="0" y="29"/>
                      <a:pt x="0" y="29"/>
                    </a:cubicBezTo>
                    <a:cubicBezTo>
                      <a:pt x="29" y="63"/>
                      <a:pt x="29" y="63"/>
                      <a:pt x="29" y="63"/>
                    </a:cubicBezTo>
                    <a:cubicBezTo>
                      <a:pt x="32" y="68"/>
                      <a:pt x="38" y="70"/>
                      <a:pt x="44" y="71"/>
                    </a:cubicBezTo>
                    <a:cubicBezTo>
                      <a:pt x="44" y="71"/>
                      <a:pt x="44" y="71"/>
                      <a:pt x="45" y="71"/>
                    </a:cubicBezTo>
                    <a:cubicBezTo>
                      <a:pt x="50" y="71"/>
                      <a:pt x="55" y="68"/>
                      <a:pt x="59" y="64"/>
                    </a:cubicBezTo>
                    <a:cubicBezTo>
                      <a:pt x="61" y="63"/>
                      <a:pt x="61" y="63"/>
                      <a:pt x="61" y="63"/>
                    </a:cubicBezTo>
                    <a:cubicBezTo>
                      <a:pt x="65" y="58"/>
                      <a:pt x="68" y="53"/>
                      <a:pt x="67" y="47"/>
                    </a:cubicBezTo>
                    <a:cubicBezTo>
                      <a:pt x="67" y="41"/>
                      <a:pt x="64" y="36"/>
                      <a:pt x="6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grpSp>
        <p:grpSp>
          <p:nvGrpSpPr>
            <p:cNvPr id="123" name="Group 122">
              <a:extLst>
                <a:ext uri="{FF2B5EF4-FFF2-40B4-BE49-F238E27FC236}">
                  <a16:creationId xmlns:a16="http://schemas.microsoft.com/office/drawing/2014/main" id="{0188C88E-4B18-44AA-9F88-0759A1BBE3BB}"/>
                </a:ext>
              </a:extLst>
            </p:cNvPr>
            <p:cNvGrpSpPr/>
            <p:nvPr/>
          </p:nvGrpSpPr>
          <p:grpSpPr>
            <a:xfrm>
              <a:off x="8062100" y="3980066"/>
              <a:ext cx="436533" cy="380207"/>
              <a:chOff x="7971187" y="1339940"/>
              <a:chExt cx="278050" cy="242173"/>
            </a:xfrm>
            <a:solidFill>
              <a:schemeClr val="tx2"/>
            </a:solidFill>
          </p:grpSpPr>
          <p:sp>
            <p:nvSpPr>
              <p:cNvPr id="129" name="Freeform 296">
                <a:extLst>
                  <a:ext uri="{FF2B5EF4-FFF2-40B4-BE49-F238E27FC236}">
                    <a16:creationId xmlns:a16="http://schemas.microsoft.com/office/drawing/2014/main" id="{0E3C3C01-317C-413B-A332-AEE99B07753B}"/>
                  </a:ext>
                </a:extLst>
              </p:cNvPr>
              <p:cNvSpPr>
                <a:spLocks/>
              </p:cNvSpPr>
              <p:nvPr/>
            </p:nvSpPr>
            <p:spPr bwMode="auto">
              <a:xfrm>
                <a:off x="8029488" y="1463269"/>
                <a:ext cx="11212" cy="78482"/>
              </a:xfrm>
              <a:custGeom>
                <a:avLst/>
                <a:gdLst>
                  <a:gd name="T0" fmla="*/ 4 w 8"/>
                  <a:gd name="T1" fmla="*/ 64 h 64"/>
                  <a:gd name="T2" fmla="*/ 0 w 8"/>
                  <a:gd name="T3" fmla="*/ 60 h 64"/>
                  <a:gd name="T4" fmla="*/ 0 w 8"/>
                  <a:gd name="T5" fmla="*/ 4 h 64"/>
                  <a:gd name="T6" fmla="*/ 4 w 8"/>
                  <a:gd name="T7" fmla="*/ 0 h 64"/>
                  <a:gd name="T8" fmla="*/ 8 w 8"/>
                  <a:gd name="T9" fmla="*/ 4 h 64"/>
                  <a:gd name="T10" fmla="*/ 8 w 8"/>
                  <a:gd name="T11" fmla="*/ 60 h 64"/>
                  <a:gd name="T12" fmla="*/ 4 w 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8" h="64">
                    <a:moveTo>
                      <a:pt x="4" y="64"/>
                    </a:moveTo>
                    <a:cubicBezTo>
                      <a:pt x="2" y="64"/>
                      <a:pt x="0" y="62"/>
                      <a:pt x="0" y="60"/>
                    </a:cubicBezTo>
                    <a:cubicBezTo>
                      <a:pt x="0" y="4"/>
                      <a:pt x="0" y="4"/>
                      <a:pt x="0" y="4"/>
                    </a:cubicBezTo>
                    <a:cubicBezTo>
                      <a:pt x="0" y="2"/>
                      <a:pt x="2" y="0"/>
                      <a:pt x="4" y="0"/>
                    </a:cubicBezTo>
                    <a:cubicBezTo>
                      <a:pt x="6" y="0"/>
                      <a:pt x="8" y="2"/>
                      <a:pt x="8" y="4"/>
                    </a:cubicBezTo>
                    <a:cubicBezTo>
                      <a:pt x="8" y="60"/>
                      <a:pt x="8" y="60"/>
                      <a:pt x="8" y="60"/>
                    </a:cubicBezTo>
                    <a:cubicBezTo>
                      <a:pt x="8" y="62"/>
                      <a:pt x="6" y="64"/>
                      <a:pt x="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30" name="Freeform 297">
                <a:extLst>
                  <a:ext uri="{FF2B5EF4-FFF2-40B4-BE49-F238E27FC236}">
                    <a16:creationId xmlns:a16="http://schemas.microsoft.com/office/drawing/2014/main" id="{A3F5D58D-2F37-4DE9-BDEC-30B84F3BAC1B}"/>
                  </a:ext>
                </a:extLst>
              </p:cNvPr>
              <p:cNvSpPr>
                <a:spLocks/>
              </p:cNvSpPr>
              <p:nvPr/>
            </p:nvSpPr>
            <p:spPr bwMode="auto">
              <a:xfrm>
                <a:off x="8060880" y="1463269"/>
                <a:ext cx="8969" cy="78482"/>
              </a:xfrm>
              <a:custGeom>
                <a:avLst/>
                <a:gdLst>
                  <a:gd name="T0" fmla="*/ 4 w 8"/>
                  <a:gd name="T1" fmla="*/ 64 h 64"/>
                  <a:gd name="T2" fmla="*/ 0 w 8"/>
                  <a:gd name="T3" fmla="*/ 60 h 64"/>
                  <a:gd name="T4" fmla="*/ 0 w 8"/>
                  <a:gd name="T5" fmla="*/ 4 h 64"/>
                  <a:gd name="T6" fmla="*/ 4 w 8"/>
                  <a:gd name="T7" fmla="*/ 0 h 64"/>
                  <a:gd name="T8" fmla="*/ 8 w 8"/>
                  <a:gd name="T9" fmla="*/ 4 h 64"/>
                  <a:gd name="T10" fmla="*/ 8 w 8"/>
                  <a:gd name="T11" fmla="*/ 60 h 64"/>
                  <a:gd name="T12" fmla="*/ 4 w 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8" h="64">
                    <a:moveTo>
                      <a:pt x="4" y="64"/>
                    </a:moveTo>
                    <a:cubicBezTo>
                      <a:pt x="2" y="64"/>
                      <a:pt x="0" y="62"/>
                      <a:pt x="0" y="60"/>
                    </a:cubicBezTo>
                    <a:cubicBezTo>
                      <a:pt x="0" y="4"/>
                      <a:pt x="0" y="4"/>
                      <a:pt x="0" y="4"/>
                    </a:cubicBezTo>
                    <a:cubicBezTo>
                      <a:pt x="0" y="2"/>
                      <a:pt x="2" y="0"/>
                      <a:pt x="4" y="0"/>
                    </a:cubicBezTo>
                    <a:cubicBezTo>
                      <a:pt x="6" y="0"/>
                      <a:pt x="8" y="2"/>
                      <a:pt x="8" y="4"/>
                    </a:cubicBezTo>
                    <a:cubicBezTo>
                      <a:pt x="8" y="60"/>
                      <a:pt x="8" y="60"/>
                      <a:pt x="8" y="60"/>
                    </a:cubicBezTo>
                    <a:cubicBezTo>
                      <a:pt x="8" y="62"/>
                      <a:pt x="6" y="64"/>
                      <a:pt x="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31" name="Freeform 298">
                <a:extLst>
                  <a:ext uri="{FF2B5EF4-FFF2-40B4-BE49-F238E27FC236}">
                    <a16:creationId xmlns:a16="http://schemas.microsoft.com/office/drawing/2014/main" id="{88A5DB63-3BBB-42BA-B99E-1CB6F4E41F98}"/>
                  </a:ext>
                </a:extLst>
              </p:cNvPr>
              <p:cNvSpPr>
                <a:spLocks noEditPoints="1"/>
              </p:cNvSpPr>
              <p:nvPr/>
            </p:nvSpPr>
            <p:spPr bwMode="auto">
              <a:xfrm>
                <a:off x="8119181" y="1452057"/>
                <a:ext cx="130056" cy="130056"/>
              </a:xfrm>
              <a:custGeom>
                <a:avLst/>
                <a:gdLst>
                  <a:gd name="T0" fmla="*/ 52 w 104"/>
                  <a:gd name="T1" fmla="*/ 104 h 104"/>
                  <a:gd name="T2" fmla="*/ 0 w 104"/>
                  <a:gd name="T3" fmla="*/ 52 h 104"/>
                  <a:gd name="T4" fmla="*/ 52 w 104"/>
                  <a:gd name="T5" fmla="*/ 0 h 104"/>
                  <a:gd name="T6" fmla="*/ 104 w 104"/>
                  <a:gd name="T7" fmla="*/ 52 h 104"/>
                  <a:gd name="T8" fmla="*/ 52 w 104"/>
                  <a:gd name="T9" fmla="*/ 104 h 104"/>
                  <a:gd name="T10" fmla="*/ 52 w 104"/>
                  <a:gd name="T11" fmla="*/ 8 h 104"/>
                  <a:gd name="T12" fmla="*/ 8 w 104"/>
                  <a:gd name="T13" fmla="*/ 52 h 104"/>
                  <a:gd name="T14" fmla="*/ 52 w 104"/>
                  <a:gd name="T15" fmla="*/ 96 h 104"/>
                  <a:gd name="T16" fmla="*/ 96 w 104"/>
                  <a:gd name="T17" fmla="*/ 52 h 104"/>
                  <a:gd name="T18" fmla="*/ 52 w 104"/>
                  <a:gd name="T19"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52" y="8"/>
                    </a:moveTo>
                    <a:cubicBezTo>
                      <a:pt x="28" y="8"/>
                      <a:pt x="8" y="28"/>
                      <a:pt x="8" y="52"/>
                    </a:cubicBezTo>
                    <a:cubicBezTo>
                      <a:pt x="8" y="76"/>
                      <a:pt x="28" y="96"/>
                      <a:pt x="52" y="96"/>
                    </a:cubicBezTo>
                    <a:cubicBezTo>
                      <a:pt x="76" y="96"/>
                      <a:pt x="96" y="76"/>
                      <a:pt x="96" y="52"/>
                    </a:cubicBezTo>
                    <a:cubicBezTo>
                      <a:pt x="96" y="28"/>
                      <a:pt x="76" y="8"/>
                      <a:pt x="5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32" name="Freeform 299">
                <a:extLst>
                  <a:ext uri="{FF2B5EF4-FFF2-40B4-BE49-F238E27FC236}">
                    <a16:creationId xmlns:a16="http://schemas.microsoft.com/office/drawing/2014/main" id="{28B68DB1-5F19-4384-A919-D825E03F8F5B}"/>
                  </a:ext>
                </a:extLst>
              </p:cNvPr>
              <p:cNvSpPr>
                <a:spLocks/>
              </p:cNvSpPr>
              <p:nvPr/>
            </p:nvSpPr>
            <p:spPr bwMode="auto">
              <a:xfrm>
                <a:off x="8090031" y="1463269"/>
                <a:ext cx="8969" cy="78482"/>
              </a:xfrm>
              <a:custGeom>
                <a:avLst/>
                <a:gdLst>
                  <a:gd name="T0" fmla="*/ 4 w 8"/>
                  <a:gd name="T1" fmla="*/ 64 h 64"/>
                  <a:gd name="T2" fmla="*/ 0 w 8"/>
                  <a:gd name="T3" fmla="*/ 60 h 64"/>
                  <a:gd name="T4" fmla="*/ 0 w 8"/>
                  <a:gd name="T5" fmla="*/ 4 h 64"/>
                  <a:gd name="T6" fmla="*/ 4 w 8"/>
                  <a:gd name="T7" fmla="*/ 0 h 64"/>
                  <a:gd name="T8" fmla="*/ 8 w 8"/>
                  <a:gd name="T9" fmla="*/ 4 h 64"/>
                  <a:gd name="T10" fmla="*/ 8 w 8"/>
                  <a:gd name="T11" fmla="*/ 60 h 64"/>
                  <a:gd name="T12" fmla="*/ 4 w 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8" h="64">
                    <a:moveTo>
                      <a:pt x="4" y="64"/>
                    </a:moveTo>
                    <a:cubicBezTo>
                      <a:pt x="2" y="64"/>
                      <a:pt x="0" y="62"/>
                      <a:pt x="0" y="60"/>
                    </a:cubicBezTo>
                    <a:cubicBezTo>
                      <a:pt x="0" y="4"/>
                      <a:pt x="0" y="4"/>
                      <a:pt x="0" y="4"/>
                    </a:cubicBezTo>
                    <a:cubicBezTo>
                      <a:pt x="0" y="2"/>
                      <a:pt x="2" y="0"/>
                      <a:pt x="4" y="0"/>
                    </a:cubicBezTo>
                    <a:cubicBezTo>
                      <a:pt x="6" y="0"/>
                      <a:pt x="8" y="2"/>
                      <a:pt x="8" y="4"/>
                    </a:cubicBezTo>
                    <a:cubicBezTo>
                      <a:pt x="8" y="60"/>
                      <a:pt x="8" y="60"/>
                      <a:pt x="8" y="60"/>
                    </a:cubicBezTo>
                    <a:cubicBezTo>
                      <a:pt x="8" y="62"/>
                      <a:pt x="6" y="64"/>
                      <a:pt x="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33" name="Freeform 300">
                <a:extLst>
                  <a:ext uri="{FF2B5EF4-FFF2-40B4-BE49-F238E27FC236}">
                    <a16:creationId xmlns:a16="http://schemas.microsoft.com/office/drawing/2014/main" id="{B7CA59D8-7851-4600-A11C-6B675B26F6DF}"/>
                  </a:ext>
                </a:extLst>
              </p:cNvPr>
              <p:cNvSpPr>
                <a:spLocks noEditPoints="1"/>
              </p:cNvSpPr>
              <p:nvPr/>
            </p:nvSpPr>
            <p:spPr bwMode="auto">
              <a:xfrm>
                <a:off x="8067607" y="1339940"/>
                <a:ext cx="65028" cy="91936"/>
              </a:xfrm>
              <a:custGeom>
                <a:avLst/>
                <a:gdLst>
                  <a:gd name="T0" fmla="*/ 12 w 52"/>
                  <a:gd name="T1" fmla="*/ 74 h 74"/>
                  <a:gd name="T2" fmla="*/ 6 w 52"/>
                  <a:gd name="T3" fmla="*/ 72 h 74"/>
                  <a:gd name="T4" fmla="*/ 0 w 52"/>
                  <a:gd name="T5" fmla="*/ 65 h 74"/>
                  <a:gd name="T6" fmla="*/ 2 w 52"/>
                  <a:gd name="T7" fmla="*/ 56 h 74"/>
                  <a:gd name="T8" fmla="*/ 30 w 52"/>
                  <a:gd name="T9" fmla="*/ 8 h 74"/>
                  <a:gd name="T10" fmla="*/ 46 w 52"/>
                  <a:gd name="T11" fmla="*/ 3 h 74"/>
                  <a:gd name="T12" fmla="*/ 52 w 52"/>
                  <a:gd name="T13" fmla="*/ 11 h 74"/>
                  <a:gd name="T14" fmla="*/ 50 w 52"/>
                  <a:gd name="T15" fmla="*/ 20 h 74"/>
                  <a:gd name="T16" fmla="*/ 22 w 52"/>
                  <a:gd name="T17" fmla="*/ 68 h 74"/>
                  <a:gd name="T18" fmla="*/ 22 w 52"/>
                  <a:gd name="T19" fmla="*/ 68 h 74"/>
                  <a:gd name="T20" fmla="*/ 12 w 52"/>
                  <a:gd name="T21" fmla="*/ 74 h 74"/>
                  <a:gd name="T22" fmla="*/ 40 w 52"/>
                  <a:gd name="T23" fmla="*/ 10 h 74"/>
                  <a:gd name="T24" fmla="*/ 37 w 52"/>
                  <a:gd name="T25" fmla="*/ 12 h 74"/>
                  <a:gd name="T26" fmla="*/ 9 w 52"/>
                  <a:gd name="T27" fmla="*/ 60 h 74"/>
                  <a:gd name="T28" fmla="*/ 8 w 52"/>
                  <a:gd name="T29" fmla="*/ 63 h 74"/>
                  <a:gd name="T30" fmla="*/ 10 w 52"/>
                  <a:gd name="T31" fmla="*/ 65 h 74"/>
                  <a:gd name="T32" fmla="*/ 16 w 52"/>
                  <a:gd name="T33" fmla="*/ 64 h 74"/>
                  <a:gd name="T34" fmla="*/ 44 w 52"/>
                  <a:gd name="T35" fmla="*/ 16 h 74"/>
                  <a:gd name="T36" fmla="*/ 44 w 52"/>
                  <a:gd name="T37" fmla="*/ 13 h 74"/>
                  <a:gd name="T38" fmla="*/ 42 w 52"/>
                  <a:gd name="T39" fmla="*/ 10 h 74"/>
                  <a:gd name="T40" fmla="*/ 40 w 52"/>
                  <a:gd name="T41"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74">
                    <a:moveTo>
                      <a:pt x="12" y="74"/>
                    </a:moveTo>
                    <a:cubicBezTo>
                      <a:pt x="10" y="74"/>
                      <a:pt x="8" y="73"/>
                      <a:pt x="6" y="72"/>
                    </a:cubicBezTo>
                    <a:cubicBezTo>
                      <a:pt x="3" y="71"/>
                      <a:pt x="1" y="68"/>
                      <a:pt x="0" y="65"/>
                    </a:cubicBezTo>
                    <a:cubicBezTo>
                      <a:pt x="0" y="62"/>
                      <a:pt x="0" y="59"/>
                      <a:pt x="2" y="56"/>
                    </a:cubicBezTo>
                    <a:cubicBezTo>
                      <a:pt x="30" y="8"/>
                      <a:pt x="30" y="8"/>
                      <a:pt x="30" y="8"/>
                    </a:cubicBezTo>
                    <a:cubicBezTo>
                      <a:pt x="33" y="2"/>
                      <a:pt x="40" y="0"/>
                      <a:pt x="46" y="3"/>
                    </a:cubicBezTo>
                    <a:cubicBezTo>
                      <a:pt x="49" y="5"/>
                      <a:pt x="51" y="8"/>
                      <a:pt x="52" y="11"/>
                    </a:cubicBezTo>
                    <a:cubicBezTo>
                      <a:pt x="52" y="14"/>
                      <a:pt x="52" y="17"/>
                      <a:pt x="50" y="20"/>
                    </a:cubicBezTo>
                    <a:cubicBezTo>
                      <a:pt x="22" y="68"/>
                      <a:pt x="22" y="68"/>
                      <a:pt x="22" y="68"/>
                    </a:cubicBezTo>
                    <a:cubicBezTo>
                      <a:pt x="22" y="68"/>
                      <a:pt x="22" y="68"/>
                      <a:pt x="22" y="68"/>
                    </a:cubicBezTo>
                    <a:cubicBezTo>
                      <a:pt x="20" y="72"/>
                      <a:pt x="16" y="74"/>
                      <a:pt x="12" y="74"/>
                    </a:cubicBezTo>
                    <a:close/>
                    <a:moveTo>
                      <a:pt x="40" y="10"/>
                    </a:moveTo>
                    <a:cubicBezTo>
                      <a:pt x="39" y="10"/>
                      <a:pt x="37" y="11"/>
                      <a:pt x="37" y="12"/>
                    </a:cubicBezTo>
                    <a:cubicBezTo>
                      <a:pt x="9" y="60"/>
                      <a:pt x="9" y="60"/>
                      <a:pt x="9" y="60"/>
                    </a:cubicBezTo>
                    <a:cubicBezTo>
                      <a:pt x="8" y="61"/>
                      <a:pt x="8" y="62"/>
                      <a:pt x="8" y="63"/>
                    </a:cubicBezTo>
                    <a:cubicBezTo>
                      <a:pt x="8" y="64"/>
                      <a:pt x="9" y="65"/>
                      <a:pt x="10" y="65"/>
                    </a:cubicBezTo>
                    <a:cubicBezTo>
                      <a:pt x="12" y="66"/>
                      <a:pt x="14" y="66"/>
                      <a:pt x="16" y="64"/>
                    </a:cubicBezTo>
                    <a:cubicBezTo>
                      <a:pt x="44" y="16"/>
                      <a:pt x="44" y="16"/>
                      <a:pt x="44" y="16"/>
                    </a:cubicBezTo>
                    <a:cubicBezTo>
                      <a:pt x="44" y="15"/>
                      <a:pt x="44" y="14"/>
                      <a:pt x="44" y="13"/>
                    </a:cubicBezTo>
                    <a:cubicBezTo>
                      <a:pt x="44" y="12"/>
                      <a:pt x="43" y="11"/>
                      <a:pt x="42" y="10"/>
                    </a:cubicBezTo>
                    <a:cubicBezTo>
                      <a:pt x="41" y="10"/>
                      <a:pt x="41" y="10"/>
                      <a:pt x="4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34" name="Freeform 301">
                <a:extLst>
                  <a:ext uri="{FF2B5EF4-FFF2-40B4-BE49-F238E27FC236}">
                    <a16:creationId xmlns:a16="http://schemas.microsoft.com/office/drawing/2014/main" id="{8D52C63D-184E-4F6E-AE1E-32B7E99EFA1E}"/>
                  </a:ext>
                </a:extLst>
              </p:cNvPr>
              <p:cNvSpPr>
                <a:spLocks/>
              </p:cNvSpPr>
              <p:nvPr/>
            </p:nvSpPr>
            <p:spPr bwMode="auto">
              <a:xfrm>
                <a:off x="7971187" y="1402726"/>
                <a:ext cx="217507" cy="49332"/>
              </a:xfrm>
              <a:custGeom>
                <a:avLst/>
                <a:gdLst>
                  <a:gd name="T0" fmla="*/ 168 w 176"/>
                  <a:gd name="T1" fmla="*/ 40 h 40"/>
                  <a:gd name="T2" fmla="*/ 8 w 176"/>
                  <a:gd name="T3" fmla="*/ 40 h 40"/>
                  <a:gd name="T4" fmla="*/ 0 w 176"/>
                  <a:gd name="T5" fmla="*/ 32 h 40"/>
                  <a:gd name="T6" fmla="*/ 0 w 176"/>
                  <a:gd name="T7" fmla="*/ 8 h 40"/>
                  <a:gd name="T8" fmla="*/ 8 w 176"/>
                  <a:gd name="T9" fmla="*/ 0 h 40"/>
                  <a:gd name="T10" fmla="*/ 85 w 176"/>
                  <a:gd name="T11" fmla="*/ 0 h 40"/>
                  <a:gd name="T12" fmla="*/ 85 w 176"/>
                  <a:gd name="T13" fmla="*/ 8 h 40"/>
                  <a:gd name="T14" fmla="*/ 8 w 176"/>
                  <a:gd name="T15" fmla="*/ 8 h 40"/>
                  <a:gd name="T16" fmla="*/ 8 w 176"/>
                  <a:gd name="T17" fmla="*/ 32 h 40"/>
                  <a:gd name="T18" fmla="*/ 168 w 176"/>
                  <a:gd name="T19" fmla="*/ 32 h 40"/>
                  <a:gd name="T20" fmla="*/ 168 w 176"/>
                  <a:gd name="T21" fmla="*/ 8 h 40"/>
                  <a:gd name="T22" fmla="*/ 104 w 176"/>
                  <a:gd name="T23" fmla="*/ 8 h 40"/>
                  <a:gd name="T24" fmla="*/ 104 w 176"/>
                  <a:gd name="T25" fmla="*/ 0 h 40"/>
                  <a:gd name="T26" fmla="*/ 168 w 176"/>
                  <a:gd name="T27" fmla="*/ 0 h 40"/>
                  <a:gd name="T28" fmla="*/ 176 w 176"/>
                  <a:gd name="T29" fmla="*/ 8 h 40"/>
                  <a:gd name="T30" fmla="*/ 176 w 176"/>
                  <a:gd name="T31" fmla="*/ 32 h 40"/>
                  <a:gd name="T32" fmla="*/ 168 w 176"/>
                  <a:gd name="T3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40">
                    <a:moveTo>
                      <a:pt x="168" y="40"/>
                    </a:moveTo>
                    <a:cubicBezTo>
                      <a:pt x="8" y="40"/>
                      <a:pt x="8" y="40"/>
                      <a:pt x="8" y="40"/>
                    </a:cubicBezTo>
                    <a:cubicBezTo>
                      <a:pt x="4" y="40"/>
                      <a:pt x="0" y="36"/>
                      <a:pt x="0" y="32"/>
                    </a:cubicBezTo>
                    <a:cubicBezTo>
                      <a:pt x="0" y="8"/>
                      <a:pt x="0" y="8"/>
                      <a:pt x="0" y="8"/>
                    </a:cubicBezTo>
                    <a:cubicBezTo>
                      <a:pt x="0" y="3"/>
                      <a:pt x="4" y="0"/>
                      <a:pt x="8" y="0"/>
                    </a:cubicBezTo>
                    <a:cubicBezTo>
                      <a:pt x="85" y="0"/>
                      <a:pt x="85" y="0"/>
                      <a:pt x="85" y="0"/>
                    </a:cubicBezTo>
                    <a:cubicBezTo>
                      <a:pt x="85" y="8"/>
                      <a:pt x="85" y="8"/>
                      <a:pt x="85" y="8"/>
                    </a:cubicBezTo>
                    <a:cubicBezTo>
                      <a:pt x="8" y="8"/>
                      <a:pt x="8" y="8"/>
                      <a:pt x="8" y="8"/>
                    </a:cubicBezTo>
                    <a:cubicBezTo>
                      <a:pt x="8" y="32"/>
                      <a:pt x="8" y="32"/>
                      <a:pt x="8" y="32"/>
                    </a:cubicBezTo>
                    <a:cubicBezTo>
                      <a:pt x="168" y="32"/>
                      <a:pt x="168" y="32"/>
                      <a:pt x="168" y="32"/>
                    </a:cubicBezTo>
                    <a:cubicBezTo>
                      <a:pt x="168" y="8"/>
                      <a:pt x="168" y="8"/>
                      <a:pt x="168" y="8"/>
                    </a:cubicBezTo>
                    <a:cubicBezTo>
                      <a:pt x="104" y="8"/>
                      <a:pt x="104" y="8"/>
                      <a:pt x="104" y="8"/>
                    </a:cubicBezTo>
                    <a:cubicBezTo>
                      <a:pt x="104" y="0"/>
                      <a:pt x="104" y="0"/>
                      <a:pt x="104" y="0"/>
                    </a:cubicBezTo>
                    <a:cubicBezTo>
                      <a:pt x="168" y="0"/>
                      <a:pt x="168" y="0"/>
                      <a:pt x="168" y="0"/>
                    </a:cubicBezTo>
                    <a:cubicBezTo>
                      <a:pt x="172" y="0"/>
                      <a:pt x="176" y="3"/>
                      <a:pt x="176" y="8"/>
                    </a:cubicBezTo>
                    <a:cubicBezTo>
                      <a:pt x="176" y="32"/>
                      <a:pt x="176" y="32"/>
                      <a:pt x="176" y="32"/>
                    </a:cubicBezTo>
                    <a:cubicBezTo>
                      <a:pt x="176" y="36"/>
                      <a:pt x="172" y="40"/>
                      <a:pt x="168"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35" name="Freeform 302">
                <a:extLst>
                  <a:ext uri="{FF2B5EF4-FFF2-40B4-BE49-F238E27FC236}">
                    <a16:creationId xmlns:a16="http://schemas.microsoft.com/office/drawing/2014/main" id="{A2B5BB6E-6894-4930-AB34-EE1A076B95EB}"/>
                  </a:ext>
                </a:extLst>
              </p:cNvPr>
              <p:cNvSpPr>
                <a:spLocks/>
              </p:cNvSpPr>
              <p:nvPr/>
            </p:nvSpPr>
            <p:spPr bwMode="auto">
              <a:xfrm>
                <a:off x="8119181" y="1463269"/>
                <a:ext cx="11212" cy="78482"/>
              </a:xfrm>
              <a:custGeom>
                <a:avLst/>
                <a:gdLst>
                  <a:gd name="T0" fmla="*/ 4 w 8"/>
                  <a:gd name="T1" fmla="*/ 64 h 64"/>
                  <a:gd name="T2" fmla="*/ 0 w 8"/>
                  <a:gd name="T3" fmla="*/ 60 h 64"/>
                  <a:gd name="T4" fmla="*/ 0 w 8"/>
                  <a:gd name="T5" fmla="*/ 4 h 64"/>
                  <a:gd name="T6" fmla="*/ 4 w 8"/>
                  <a:gd name="T7" fmla="*/ 0 h 64"/>
                  <a:gd name="T8" fmla="*/ 8 w 8"/>
                  <a:gd name="T9" fmla="*/ 4 h 64"/>
                  <a:gd name="T10" fmla="*/ 8 w 8"/>
                  <a:gd name="T11" fmla="*/ 60 h 64"/>
                  <a:gd name="T12" fmla="*/ 4 w 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8" h="64">
                    <a:moveTo>
                      <a:pt x="4" y="64"/>
                    </a:moveTo>
                    <a:cubicBezTo>
                      <a:pt x="2" y="64"/>
                      <a:pt x="0" y="62"/>
                      <a:pt x="0" y="60"/>
                    </a:cubicBezTo>
                    <a:cubicBezTo>
                      <a:pt x="0" y="4"/>
                      <a:pt x="0" y="4"/>
                      <a:pt x="0" y="4"/>
                    </a:cubicBezTo>
                    <a:cubicBezTo>
                      <a:pt x="0" y="2"/>
                      <a:pt x="2" y="0"/>
                      <a:pt x="4" y="0"/>
                    </a:cubicBezTo>
                    <a:cubicBezTo>
                      <a:pt x="6" y="0"/>
                      <a:pt x="8" y="2"/>
                      <a:pt x="8" y="4"/>
                    </a:cubicBezTo>
                    <a:cubicBezTo>
                      <a:pt x="8" y="60"/>
                      <a:pt x="8" y="60"/>
                      <a:pt x="8" y="60"/>
                    </a:cubicBezTo>
                    <a:cubicBezTo>
                      <a:pt x="8" y="62"/>
                      <a:pt x="6" y="64"/>
                      <a:pt x="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36" name="Rectangle 303">
                <a:extLst>
                  <a:ext uri="{FF2B5EF4-FFF2-40B4-BE49-F238E27FC236}">
                    <a16:creationId xmlns:a16="http://schemas.microsoft.com/office/drawing/2014/main" id="{3BCAECBD-52D8-4171-8F2F-BCE93A0F9BA6}"/>
                  </a:ext>
                </a:extLst>
              </p:cNvPr>
              <p:cNvSpPr>
                <a:spLocks noChangeArrowheads="1"/>
              </p:cNvSpPr>
              <p:nvPr/>
            </p:nvSpPr>
            <p:spPr bwMode="auto">
              <a:xfrm>
                <a:off x="8170755" y="1447572"/>
                <a:ext cx="8969" cy="11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37" name="Freeform 304">
                <a:extLst>
                  <a:ext uri="{FF2B5EF4-FFF2-40B4-BE49-F238E27FC236}">
                    <a16:creationId xmlns:a16="http://schemas.microsoft.com/office/drawing/2014/main" id="{48D117F9-7AF6-4235-936E-DF06A6EBC55E}"/>
                  </a:ext>
                </a:extLst>
              </p:cNvPr>
              <p:cNvSpPr>
                <a:spLocks/>
              </p:cNvSpPr>
              <p:nvPr/>
            </p:nvSpPr>
            <p:spPr bwMode="auto">
              <a:xfrm>
                <a:off x="7980156" y="1447572"/>
                <a:ext cx="159206" cy="114359"/>
              </a:xfrm>
              <a:custGeom>
                <a:avLst/>
                <a:gdLst>
                  <a:gd name="T0" fmla="*/ 129 w 129"/>
                  <a:gd name="T1" fmla="*/ 92 h 92"/>
                  <a:gd name="T2" fmla="*/ 20 w 129"/>
                  <a:gd name="T3" fmla="*/ 92 h 92"/>
                  <a:gd name="T4" fmla="*/ 0 w 129"/>
                  <a:gd name="T5" fmla="*/ 72 h 92"/>
                  <a:gd name="T6" fmla="*/ 0 w 129"/>
                  <a:gd name="T7" fmla="*/ 0 h 92"/>
                  <a:gd name="T8" fmla="*/ 8 w 129"/>
                  <a:gd name="T9" fmla="*/ 0 h 92"/>
                  <a:gd name="T10" fmla="*/ 8 w 129"/>
                  <a:gd name="T11" fmla="*/ 72 h 92"/>
                  <a:gd name="T12" fmla="*/ 20 w 129"/>
                  <a:gd name="T13" fmla="*/ 84 h 92"/>
                  <a:gd name="T14" fmla="*/ 129 w 129"/>
                  <a:gd name="T15" fmla="*/ 84 h 92"/>
                  <a:gd name="T16" fmla="*/ 129 w 129"/>
                  <a:gd name="T1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92">
                    <a:moveTo>
                      <a:pt x="129" y="92"/>
                    </a:moveTo>
                    <a:cubicBezTo>
                      <a:pt x="20" y="92"/>
                      <a:pt x="20" y="92"/>
                      <a:pt x="20" y="92"/>
                    </a:cubicBezTo>
                    <a:cubicBezTo>
                      <a:pt x="9" y="92"/>
                      <a:pt x="0" y="83"/>
                      <a:pt x="0" y="72"/>
                    </a:cubicBezTo>
                    <a:cubicBezTo>
                      <a:pt x="0" y="0"/>
                      <a:pt x="0" y="0"/>
                      <a:pt x="0" y="0"/>
                    </a:cubicBezTo>
                    <a:cubicBezTo>
                      <a:pt x="8" y="0"/>
                      <a:pt x="8" y="0"/>
                      <a:pt x="8" y="0"/>
                    </a:cubicBezTo>
                    <a:cubicBezTo>
                      <a:pt x="8" y="72"/>
                      <a:pt x="8" y="72"/>
                      <a:pt x="8" y="72"/>
                    </a:cubicBezTo>
                    <a:cubicBezTo>
                      <a:pt x="8" y="78"/>
                      <a:pt x="13" y="84"/>
                      <a:pt x="20" y="84"/>
                    </a:cubicBezTo>
                    <a:cubicBezTo>
                      <a:pt x="129" y="84"/>
                      <a:pt x="129" y="84"/>
                      <a:pt x="129" y="84"/>
                    </a:cubicBezTo>
                    <a:lnTo>
                      <a:pt x="129"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38" name="Freeform 305">
                <a:extLst>
                  <a:ext uri="{FF2B5EF4-FFF2-40B4-BE49-F238E27FC236}">
                    <a16:creationId xmlns:a16="http://schemas.microsoft.com/office/drawing/2014/main" id="{47BF88AD-BD1D-411C-AE52-E7D6D5D6FFBF}"/>
                  </a:ext>
                </a:extLst>
              </p:cNvPr>
              <p:cNvSpPr>
                <a:spLocks/>
              </p:cNvSpPr>
              <p:nvPr/>
            </p:nvSpPr>
            <p:spPr bwMode="auto">
              <a:xfrm>
                <a:off x="8150574" y="1492419"/>
                <a:ext cx="69513" cy="49332"/>
              </a:xfrm>
              <a:custGeom>
                <a:avLst/>
                <a:gdLst>
                  <a:gd name="T0" fmla="*/ 20 w 56"/>
                  <a:gd name="T1" fmla="*/ 41 h 41"/>
                  <a:gd name="T2" fmla="*/ 17 w 56"/>
                  <a:gd name="T3" fmla="*/ 40 h 41"/>
                  <a:gd name="T4" fmla="*/ 1 w 56"/>
                  <a:gd name="T5" fmla="*/ 24 h 41"/>
                  <a:gd name="T6" fmla="*/ 1 w 56"/>
                  <a:gd name="T7" fmla="*/ 18 h 41"/>
                  <a:gd name="T8" fmla="*/ 7 w 56"/>
                  <a:gd name="T9" fmla="*/ 18 h 41"/>
                  <a:gd name="T10" fmla="*/ 20 w 56"/>
                  <a:gd name="T11" fmla="*/ 31 h 41"/>
                  <a:gd name="T12" fmla="*/ 49 w 56"/>
                  <a:gd name="T13" fmla="*/ 2 h 41"/>
                  <a:gd name="T14" fmla="*/ 55 w 56"/>
                  <a:gd name="T15" fmla="*/ 2 h 41"/>
                  <a:gd name="T16" fmla="*/ 55 w 56"/>
                  <a:gd name="T17" fmla="*/ 8 h 41"/>
                  <a:gd name="T18" fmla="*/ 23 w 56"/>
                  <a:gd name="T19" fmla="*/ 40 h 41"/>
                  <a:gd name="T20" fmla="*/ 20 w 56"/>
                  <a:gd name="T2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41">
                    <a:moveTo>
                      <a:pt x="20" y="41"/>
                    </a:moveTo>
                    <a:cubicBezTo>
                      <a:pt x="19" y="41"/>
                      <a:pt x="18" y="40"/>
                      <a:pt x="17" y="40"/>
                    </a:cubicBezTo>
                    <a:cubicBezTo>
                      <a:pt x="1" y="24"/>
                      <a:pt x="1" y="24"/>
                      <a:pt x="1" y="24"/>
                    </a:cubicBezTo>
                    <a:cubicBezTo>
                      <a:pt x="0" y="22"/>
                      <a:pt x="0" y="20"/>
                      <a:pt x="1" y="18"/>
                    </a:cubicBezTo>
                    <a:cubicBezTo>
                      <a:pt x="3" y="16"/>
                      <a:pt x="5" y="16"/>
                      <a:pt x="7" y="18"/>
                    </a:cubicBezTo>
                    <a:cubicBezTo>
                      <a:pt x="20" y="31"/>
                      <a:pt x="20" y="31"/>
                      <a:pt x="20" y="31"/>
                    </a:cubicBezTo>
                    <a:cubicBezTo>
                      <a:pt x="49" y="2"/>
                      <a:pt x="49" y="2"/>
                      <a:pt x="49" y="2"/>
                    </a:cubicBezTo>
                    <a:cubicBezTo>
                      <a:pt x="51" y="0"/>
                      <a:pt x="53" y="0"/>
                      <a:pt x="55" y="2"/>
                    </a:cubicBezTo>
                    <a:cubicBezTo>
                      <a:pt x="56" y="4"/>
                      <a:pt x="56" y="6"/>
                      <a:pt x="55" y="8"/>
                    </a:cubicBezTo>
                    <a:cubicBezTo>
                      <a:pt x="23" y="40"/>
                      <a:pt x="23" y="40"/>
                      <a:pt x="23" y="40"/>
                    </a:cubicBezTo>
                    <a:cubicBezTo>
                      <a:pt x="22" y="40"/>
                      <a:pt x="21" y="41"/>
                      <a:pt x="2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grpSp>
        <p:sp>
          <p:nvSpPr>
            <p:cNvPr id="124" name="Freeform 360">
              <a:extLst>
                <a:ext uri="{FF2B5EF4-FFF2-40B4-BE49-F238E27FC236}">
                  <a16:creationId xmlns:a16="http://schemas.microsoft.com/office/drawing/2014/main" id="{B50CA39D-B13F-4211-8FA7-2F6BA9183B91}"/>
                </a:ext>
              </a:extLst>
            </p:cNvPr>
            <p:cNvSpPr>
              <a:spLocks noEditPoints="1"/>
            </p:cNvSpPr>
            <p:nvPr/>
          </p:nvSpPr>
          <p:spPr bwMode="auto">
            <a:xfrm>
              <a:off x="7690848" y="4236120"/>
              <a:ext cx="363303" cy="363303"/>
            </a:xfrm>
            <a:custGeom>
              <a:avLst/>
              <a:gdLst>
                <a:gd name="T0" fmla="*/ 188 w 196"/>
                <a:gd name="T1" fmla="*/ 167 h 196"/>
                <a:gd name="T2" fmla="*/ 195 w 196"/>
                <a:gd name="T3" fmla="*/ 136 h 196"/>
                <a:gd name="T4" fmla="*/ 167 w 196"/>
                <a:gd name="T5" fmla="*/ 40 h 196"/>
                <a:gd name="T6" fmla="*/ 161 w 196"/>
                <a:gd name="T7" fmla="*/ 42 h 196"/>
                <a:gd name="T8" fmla="*/ 164 w 196"/>
                <a:gd name="T9" fmla="*/ 80 h 196"/>
                <a:gd name="T10" fmla="*/ 188 w 196"/>
                <a:gd name="T11" fmla="*/ 136 h 196"/>
                <a:gd name="T12" fmla="*/ 173 w 196"/>
                <a:gd name="T13" fmla="*/ 166 h 196"/>
                <a:gd name="T14" fmla="*/ 159 w 196"/>
                <a:gd name="T15" fmla="*/ 136 h 196"/>
                <a:gd name="T16" fmla="*/ 148 w 196"/>
                <a:gd name="T17" fmla="*/ 105 h 196"/>
                <a:gd name="T18" fmla="*/ 152 w 196"/>
                <a:gd name="T19" fmla="*/ 137 h 196"/>
                <a:gd name="T20" fmla="*/ 152 w 196"/>
                <a:gd name="T21" fmla="*/ 140 h 196"/>
                <a:gd name="T22" fmla="*/ 172 w 196"/>
                <a:gd name="T23" fmla="*/ 80 h 196"/>
                <a:gd name="T24" fmla="*/ 188 w 196"/>
                <a:gd name="T25" fmla="*/ 89 h 196"/>
                <a:gd name="T26" fmla="*/ 137 w 196"/>
                <a:gd name="T27" fmla="*/ 29 h 196"/>
                <a:gd name="T28" fmla="*/ 17 w 196"/>
                <a:gd name="T29" fmla="*/ 29 h 196"/>
                <a:gd name="T30" fmla="*/ 0 w 196"/>
                <a:gd name="T31" fmla="*/ 192 h 196"/>
                <a:gd name="T32" fmla="*/ 153 w 196"/>
                <a:gd name="T33" fmla="*/ 192 h 196"/>
                <a:gd name="T34" fmla="*/ 24 w 196"/>
                <a:gd name="T35" fmla="*/ 189 h 196"/>
                <a:gd name="T36" fmla="*/ 125 w 196"/>
                <a:gd name="T37" fmla="*/ 21 h 196"/>
                <a:gd name="T38" fmla="*/ 100 w 196"/>
                <a:gd name="T39" fmla="*/ 102 h 196"/>
                <a:gd name="T40" fmla="*/ 94 w 196"/>
                <a:gd name="T41" fmla="*/ 127 h 196"/>
                <a:gd name="T42" fmla="*/ 93 w 196"/>
                <a:gd name="T43" fmla="*/ 124 h 196"/>
                <a:gd name="T44" fmla="*/ 94 w 196"/>
                <a:gd name="T45" fmla="*/ 99 h 196"/>
                <a:gd name="T46" fmla="*/ 89 w 196"/>
                <a:gd name="T47" fmla="*/ 98 h 196"/>
                <a:gd name="T48" fmla="*/ 82 w 196"/>
                <a:gd name="T49" fmla="*/ 97 h 196"/>
                <a:gd name="T50" fmla="*/ 76 w 196"/>
                <a:gd name="T51" fmla="*/ 93 h 196"/>
                <a:gd name="T52" fmla="*/ 72 w 196"/>
                <a:gd name="T53" fmla="*/ 77 h 196"/>
                <a:gd name="T54" fmla="*/ 66 w 196"/>
                <a:gd name="T55" fmla="*/ 105 h 196"/>
                <a:gd name="T56" fmla="*/ 62 w 196"/>
                <a:gd name="T57" fmla="*/ 94 h 196"/>
                <a:gd name="T58" fmla="*/ 66 w 196"/>
                <a:gd name="T59" fmla="*/ 124 h 196"/>
                <a:gd name="T60" fmla="*/ 64 w 196"/>
                <a:gd name="T61" fmla="*/ 127 h 196"/>
                <a:gd name="T62" fmla="*/ 56 w 196"/>
                <a:gd name="T63" fmla="*/ 99 h 196"/>
                <a:gd name="T64" fmla="*/ 69 w 196"/>
                <a:gd name="T65" fmla="*/ 70 h 196"/>
                <a:gd name="T66" fmla="*/ 78 w 196"/>
                <a:gd name="T67" fmla="*/ 88 h 196"/>
                <a:gd name="T68" fmla="*/ 92 w 196"/>
                <a:gd name="T69" fmla="*/ 95 h 196"/>
                <a:gd name="T70" fmla="*/ 118 w 196"/>
                <a:gd name="T71" fmla="*/ 46 h 196"/>
                <a:gd name="T72" fmla="*/ 95 w 196"/>
                <a:gd name="T73" fmla="*/ 86 h 196"/>
                <a:gd name="T74" fmla="*/ 78 w 196"/>
                <a:gd name="T75" fmla="*/ 79 h 196"/>
                <a:gd name="T76" fmla="*/ 95 w 196"/>
                <a:gd name="T77" fmla="*/ 79 h 196"/>
                <a:gd name="T78" fmla="*/ 111 w 196"/>
                <a:gd name="T79" fmla="*/ 46 h 196"/>
                <a:gd name="T80" fmla="*/ 43 w 196"/>
                <a:gd name="T81" fmla="*/ 46 h 196"/>
                <a:gd name="T82" fmla="*/ 61 w 196"/>
                <a:gd name="T83" fmla="*/ 79 h 196"/>
                <a:gd name="T84" fmla="*/ 47 w 196"/>
                <a:gd name="T85" fmla="*/ 86 h 196"/>
                <a:gd name="T86" fmla="*/ 45 w 196"/>
                <a:gd name="T87" fmla="*/ 3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6" h="196">
                  <a:moveTo>
                    <a:pt x="159" y="168"/>
                  </a:moveTo>
                  <a:cubicBezTo>
                    <a:pt x="163" y="171"/>
                    <a:pt x="167" y="173"/>
                    <a:pt x="173" y="173"/>
                  </a:cubicBezTo>
                  <a:cubicBezTo>
                    <a:pt x="179" y="173"/>
                    <a:pt x="185" y="171"/>
                    <a:pt x="188" y="167"/>
                  </a:cubicBezTo>
                  <a:cubicBezTo>
                    <a:pt x="196" y="160"/>
                    <a:pt x="195" y="147"/>
                    <a:pt x="195" y="139"/>
                  </a:cubicBezTo>
                  <a:cubicBezTo>
                    <a:pt x="195" y="139"/>
                    <a:pt x="195" y="139"/>
                    <a:pt x="195" y="139"/>
                  </a:cubicBezTo>
                  <a:cubicBezTo>
                    <a:pt x="195" y="138"/>
                    <a:pt x="195" y="137"/>
                    <a:pt x="195" y="136"/>
                  </a:cubicBezTo>
                  <a:cubicBezTo>
                    <a:pt x="195" y="77"/>
                    <a:pt x="195" y="77"/>
                    <a:pt x="195" y="77"/>
                  </a:cubicBezTo>
                  <a:cubicBezTo>
                    <a:pt x="195" y="76"/>
                    <a:pt x="195" y="75"/>
                    <a:pt x="194" y="75"/>
                  </a:cubicBezTo>
                  <a:cubicBezTo>
                    <a:pt x="167" y="40"/>
                    <a:pt x="167" y="40"/>
                    <a:pt x="167" y="40"/>
                  </a:cubicBezTo>
                  <a:cubicBezTo>
                    <a:pt x="166" y="39"/>
                    <a:pt x="165" y="39"/>
                    <a:pt x="164" y="39"/>
                  </a:cubicBezTo>
                  <a:cubicBezTo>
                    <a:pt x="163" y="39"/>
                    <a:pt x="163" y="39"/>
                    <a:pt x="162" y="40"/>
                  </a:cubicBezTo>
                  <a:cubicBezTo>
                    <a:pt x="161" y="40"/>
                    <a:pt x="161" y="41"/>
                    <a:pt x="161" y="42"/>
                  </a:cubicBezTo>
                  <a:cubicBezTo>
                    <a:pt x="160" y="43"/>
                    <a:pt x="161" y="44"/>
                    <a:pt x="161" y="45"/>
                  </a:cubicBezTo>
                  <a:cubicBezTo>
                    <a:pt x="172" y="58"/>
                    <a:pt x="172" y="58"/>
                    <a:pt x="172" y="58"/>
                  </a:cubicBezTo>
                  <a:cubicBezTo>
                    <a:pt x="164" y="80"/>
                    <a:pt x="164" y="80"/>
                    <a:pt x="164" y="80"/>
                  </a:cubicBezTo>
                  <a:cubicBezTo>
                    <a:pt x="164" y="82"/>
                    <a:pt x="165" y="84"/>
                    <a:pt x="166" y="84"/>
                  </a:cubicBezTo>
                  <a:cubicBezTo>
                    <a:pt x="188" y="96"/>
                    <a:pt x="188" y="96"/>
                    <a:pt x="188" y="96"/>
                  </a:cubicBezTo>
                  <a:cubicBezTo>
                    <a:pt x="188" y="136"/>
                    <a:pt x="188" y="136"/>
                    <a:pt x="188" y="136"/>
                  </a:cubicBezTo>
                  <a:cubicBezTo>
                    <a:pt x="188" y="137"/>
                    <a:pt x="188" y="138"/>
                    <a:pt x="188" y="139"/>
                  </a:cubicBezTo>
                  <a:cubicBezTo>
                    <a:pt x="189" y="146"/>
                    <a:pt x="189" y="157"/>
                    <a:pt x="183" y="163"/>
                  </a:cubicBezTo>
                  <a:cubicBezTo>
                    <a:pt x="181" y="165"/>
                    <a:pt x="178" y="166"/>
                    <a:pt x="173" y="166"/>
                  </a:cubicBezTo>
                  <a:cubicBezTo>
                    <a:pt x="169" y="166"/>
                    <a:pt x="166" y="165"/>
                    <a:pt x="164" y="163"/>
                  </a:cubicBezTo>
                  <a:cubicBezTo>
                    <a:pt x="158" y="157"/>
                    <a:pt x="159" y="146"/>
                    <a:pt x="159" y="138"/>
                  </a:cubicBezTo>
                  <a:cubicBezTo>
                    <a:pt x="159" y="137"/>
                    <a:pt x="159" y="136"/>
                    <a:pt x="159" y="136"/>
                  </a:cubicBezTo>
                  <a:cubicBezTo>
                    <a:pt x="159" y="136"/>
                    <a:pt x="159" y="136"/>
                    <a:pt x="159" y="136"/>
                  </a:cubicBezTo>
                  <a:cubicBezTo>
                    <a:pt x="159" y="136"/>
                    <a:pt x="159" y="136"/>
                    <a:pt x="159" y="136"/>
                  </a:cubicBezTo>
                  <a:cubicBezTo>
                    <a:pt x="159" y="123"/>
                    <a:pt x="157" y="111"/>
                    <a:pt x="148" y="105"/>
                  </a:cubicBezTo>
                  <a:cubicBezTo>
                    <a:pt x="146" y="104"/>
                    <a:pt x="144" y="105"/>
                    <a:pt x="143" y="106"/>
                  </a:cubicBezTo>
                  <a:cubicBezTo>
                    <a:pt x="142" y="108"/>
                    <a:pt x="143" y="110"/>
                    <a:pt x="144" y="111"/>
                  </a:cubicBezTo>
                  <a:cubicBezTo>
                    <a:pt x="152" y="116"/>
                    <a:pt x="152" y="129"/>
                    <a:pt x="152" y="137"/>
                  </a:cubicBezTo>
                  <a:cubicBezTo>
                    <a:pt x="152" y="138"/>
                    <a:pt x="152" y="140"/>
                    <a:pt x="152" y="140"/>
                  </a:cubicBezTo>
                  <a:cubicBezTo>
                    <a:pt x="152" y="140"/>
                    <a:pt x="152" y="140"/>
                    <a:pt x="152" y="140"/>
                  </a:cubicBezTo>
                  <a:cubicBezTo>
                    <a:pt x="152" y="140"/>
                    <a:pt x="152" y="140"/>
                    <a:pt x="152" y="140"/>
                  </a:cubicBezTo>
                  <a:cubicBezTo>
                    <a:pt x="152" y="147"/>
                    <a:pt x="152" y="160"/>
                    <a:pt x="159" y="168"/>
                  </a:cubicBezTo>
                  <a:close/>
                  <a:moveTo>
                    <a:pt x="188" y="89"/>
                  </a:moveTo>
                  <a:cubicBezTo>
                    <a:pt x="172" y="80"/>
                    <a:pt x="172" y="80"/>
                    <a:pt x="172" y="80"/>
                  </a:cubicBezTo>
                  <a:cubicBezTo>
                    <a:pt x="177" y="65"/>
                    <a:pt x="177" y="65"/>
                    <a:pt x="177" y="65"/>
                  </a:cubicBezTo>
                  <a:cubicBezTo>
                    <a:pt x="188" y="78"/>
                    <a:pt x="188" y="78"/>
                    <a:pt x="188" y="78"/>
                  </a:cubicBezTo>
                  <a:lnTo>
                    <a:pt x="188" y="89"/>
                  </a:lnTo>
                  <a:close/>
                  <a:moveTo>
                    <a:pt x="150" y="189"/>
                  </a:moveTo>
                  <a:cubicBezTo>
                    <a:pt x="137" y="189"/>
                    <a:pt x="137" y="189"/>
                    <a:pt x="137" y="189"/>
                  </a:cubicBezTo>
                  <a:cubicBezTo>
                    <a:pt x="137" y="29"/>
                    <a:pt x="137" y="29"/>
                    <a:pt x="137" y="29"/>
                  </a:cubicBezTo>
                  <a:cubicBezTo>
                    <a:pt x="137" y="23"/>
                    <a:pt x="133" y="17"/>
                    <a:pt x="128" y="15"/>
                  </a:cubicBezTo>
                  <a:cubicBezTo>
                    <a:pt x="95" y="0"/>
                    <a:pt x="58" y="1"/>
                    <a:pt x="26" y="15"/>
                  </a:cubicBezTo>
                  <a:cubicBezTo>
                    <a:pt x="21" y="17"/>
                    <a:pt x="17" y="23"/>
                    <a:pt x="17" y="29"/>
                  </a:cubicBezTo>
                  <a:cubicBezTo>
                    <a:pt x="17" y="189"/>
                    <a:pt x="17" y="189"/>
                    <a:pt x="17" y="189"/>
                  </a:cubicBezTo>
                  <a:cubicBezTo>
                    <a:pt x="4" y="189"/>
                    <a:pt x="4" y="189"/>
                    <a:pt x="4" y="189"/>
                  </a:cubicBezTo>
                  <a:cubicBezTo>
                    <a:pt x="2" y="189"/>
                    <a:pt x="0" y="190"/>
                    <a:pt x="0" y="192"/>
                  </a:cubicBezTo>
                  <a:cubicBezTo>
                    <a:pt x="0" y="194"/>
                    <a:pt x="2" y="196"/>
                    <a:pt x="4" y="196"/>
                  </a:cubicBezTo>
                  <a:cubicBezTo>
                    <a:pt x="150" y="196"/>
                    <a:pt x="150" y="196"/>
                    <a:pt x="150" y="196"/>
                  </a:cubicBezTo>
                  <a:cubicBezTo>
                    <a:pt x="152" y="196"/>
                    <a:pt x="153" y="194"/>
                    <a:pt x="153" y="192"/>
                  </a:cubicBezTo>
                  <a:cubicBezTo>
                    <a:pt x="153" y="190"/>
                    <a:pt x="152" y="189"/>
                    <a:pt x="150" y="189"/>
                  </a:cubicBezTo>
                  <a:close/>
                  <a:moveTo>
                    <a:pt x="130" y="189"/>
                  </a:moveTo>
                  <a:cubicBezTo>
                    <a:pt x="24" y="189"/>
                    <a:pt x="24" y="189"/>
                    <a:pt x="24" y="189"/>
                  </a:cubicBezTo>
                  <a:cubicBezTo>
                    <a:pt x="24" y="29"/>
                    <a:pt x="24" y="29"/>
                    <a:pt x="24" y="29"/>
                  </a:cubicBezTo>
                  <a:cubicBezTo>
                    <a:pt x="24" y="26"/>
                    <a:pt x="26" y="22"/>
                    <a:pt x="29" y="21"/>
                  </a:cubicBezTo>
                  <a:cubicBezTo>
                    <a:pt x="59" y="8"/>
                    <a:pt x="94" y="8"/>
                    <a:pt x="125" y="21"/>
                  </a:cubicBezTo>
                  <a:cubicBezTo>
                    <a:pt x="128" y="22"/>
                    <a:pt x="130" y="26"/>
                    <a:pt x="130" y="29"/>
                  </a:cubicBezTo>
                  <a:lnTo>
                    <a:pt x="130" y="189"/>
                  </a:lnTo>
                  <a:close/>
                  <a:moveTo>
                    <a:pt x="100" y="102"/>
                  </a:moveTo>
                  <a:cubicBezTo>
                    <a:pt x="100" y="117"/>
                    <a:pt x="100" y="117"/>
                    <a:pt x="100" y="117"/>
                  </a:cubicBezTo>
                  <a:cubicBezTo>
                    <a:pt x="100" y="121"/>
                    <a:pt x="98" y="124"/>
                    <a:pt x="96" y="127"/>
                  </a:cubicBezTo>
                  <a:cubicBezTo>
                    <a:pt x="95" y="127"/>
                    <a:pt x="95" y="127"/>
                    <a:pt x="94" y="127"/>
                  </a:cubicBezTo>
                  <a:cubicBezTo>
                    <a:pt x="94" y="127"/>
                    <a:pt x="93" y="127"/>
                    <a:pt x="93" y="127"/>
                  </a:cubicBezTo>
                  <a:cubicBezTo>
                    <a:pt x="93" y="126"/>
                    <a:pt x="92" y="126"/>
                    <a:pt x="92" y="125"/>
                  </a:cubicBezTo>
                  <a:cubicBezTo>
                    <a:pt x="92" y="125"/>
                    <a:pt x="93" y="124"/>
                    <a:pt x="93" y="124"/>
                  </a:cubicBezTo>
                  <a:cubicBezTo>
                    <a:pt x="95" y="122"/>
                    <a:pt x="96" y="120"/>
                    <a:pt x="96" y="117"/>
                  </a:cubicBezTo>
                  <a:cubicBezTo>
                    <a:pt x="96" y="102"/>
                    <a:pt x="96" y="102"/>
                    <a:pt x="96" y="102"/>
                  </a:cubicBezTo>
                  <a:cubicBezTo>
                    <a:pt x="96" y="101"/>
                    <a:pt x="95" y="100"/>
                    <a:pt x="94" y="99"/>
                  </a:cubicBezTo>
                  <a:cubicBezTo>
                    <a:pt x="94" y="99"/>
                    <a:pt x="92" y="99"/>
                    <a:pt x="92" y="99"/>
                  </a:cubicBezTo>
                  <a:cubicBezTo>
                    <a:pt x="91" y="99"/>
                    <a:pt x="90" y="99"/>
                    <a:pt x="90" y="99"/>
                  </a:cubicBezTo>
                  <a:cubicBezTo>
                    <a:pt x="89" y="99"/>
                    <a:pt x="89" y="98"/>
                    <a:pt x="89" y="98"/>
                  </a:cubicBezTo>
                  <a:cubicBezTo>
                    <a:pt x="89" y="96"/>
                    <a:pt x="87" y="96"/>
                    <a:pt x="86" y="96"/>
                  </a:cubicBezTo>
                  <a:cubicBezTo>
                    <a:pt x="85" y="96"/>
                    <a:pt x="85" y="96"/>
                    <a:pt x="84" y="96"/>
                  </a:cubicBezTo>
                  <a:cubicBezTo>
                    <a:pt x="83" y="97"/>
                    <a:pt x="83" y="97"/>
                    <a:pt x="82" y="97"/>
                  </a:cubicBezTo>
                  <a:cubicBezTo>
                    <a:pt x="81" y="96"/>
                    <a:pt x="81" y="96"/>
                    <a:pt x="81" y="95"/>
                  </a:cubicBezTo>
                  <a:cubicBezTo>
                    <a:pt x="81" y="93"/>
                    <a:pt x="79" y="92"/>
                    <a:pt x="78" y="92"/>
                  </a:cubicBezTo>
                  <a:cubicBezTo>
                    <a:pt x="77" y="92"/>
                    <a:pt x="76" y="93"/>
                    <a:pt x="76" y="93"/>
                  </a:cubicBezTo>
                  <a:cubicBezTo>
                    <a:pt x="75" y="94"/>
                    <a:pt x="74" y="94"/>
                    <a:pt x="74" y="93"/>
                  </a:cubicBezTo>
                  <a:cubicBezTo>
                    <a:pt x="73" y="93"/>
                    <a:pt x="72" y="92"/>
                    <a:pt x="72" y="92"/>
                  </a:cubicBezTo>
                  <a:cubicBezTo>
                    <a:pt x="72" y="77"/>
                    <a:pt x="72" y="77"/>
                    <a:pt x="72" y="77"/>
                  </a:cubicBezTo>
                  <a:cubicBezTo>
                    <a:pt x="72" y="75"/>
                    <a:pt x="71" y="74"/>
                    <a:pt x="69" y="74"/>
                  </a:cubicBezTo>
                  <a:cubicBezTo>
                    <a:pt x="68" y="74"/>
                    <a:pt x="66" y="75"/>
                    <a:pt x="66" y="77"/>
                  </a:cubicBezTo>
                  <a:cubicBezTo>
                    <a:pt x="66" y="105"/>
                    <a:pt x="66" y="105"/>
                    <a:pt x="66" y="105"/>
                  </a:cubicBezTo>
                  <a:cubicBezTo>
                    <a:pt x="66" y="106"/>
                    <a:pt x="65" y="107"/>
                    <a:pt x="64" y="107"/>
                  </a:cubicBezTo>
                  <a:cubicBezTo>
                    <a:pt x="63" y="107"/>
                    <a:pt x="62" y="106"/>
                    <a:pt x="62" y="105"/>
                  </a:cubicBezTo>
                  <a:cubicBezTo>
                    <a:pt x="62" y="94"/>
                    <a:pt x="62" y="94"/>
                    <a:pt x="62" y="94"/>
                  </a:cubicBezTo>
                  <a:cubicBezTo>
                    <a:pt x="61" y="95"/>
                    <a:pt x="60" y="97"/>
                    <a:pt x="60" y="99"/>
                  </a:cubicBezTo>
                  <a:cubicBezTo>
                    <a:pt x="60" y="112"/>
                    <a:pt x="60" y="112"/>
                    <a:pt x="60" y="112"/>
                  </a:cubicBezTo>
                  <a:cubicBezTo>
                    <a:pt x="60" y="116"/>
                    <a:pt x="62" y="121"/>
                    <a:pt x="66" y="124"/>
                  </a:cubicBezTo>
                  <a:cubicBezTo>
                    <a:pt x="66" y="124"/>
                    <a:pt x="66" y="124"/>
                    <a:pt x="66" y="125"/>
                  </a:cubicBezTo>
                  <a:cubicBezTo>
                    <a:pt x="66" y="126"/>
                    <a:pt x="66" y="126"/>
                    <a:pt x="66" y="126"/>
                  </a:cubicBezTo>
                  <a:cubicBezTo>
                    <a:pt x="66" y="127"/>
                    <a:pt x="65" y="127"/>
                    <a:pt x="64" y="127"/>
                  </a:cubicBezTo>
                  <a:cubicBezTo>
                    <a:pt x="64" y="127"/>
                    <a:pt x="64" y="127"/>
                    <a:pt x="63" y="127"/>
                  </a:cubicBezTo>
                  <a:cubicBezTo>
                    <a:pt x="58" y="123"/>
                    <a:pt x="56" y="117"/>
                    <a:pt x="56" y="112"/>
                  </a:cubicBezTo>
                  <a:cubicBezTo>
                    <a:pt x="56" y="99"/>
                    <a:pt x="56" y="99"/>
                    <a:pt x="56" y="99"/>
                  </a:cubicBezTo>
                  <a:cubicBezTo>
                    <a:pt x="56" y="95"/>
                    <a:pt x="59" y="91"/>
                    <a:pt x="62" y="90"/>
                  </a:cubicBezTo>
                  <a:cubicBezTo>
                    <a:pt x="62" y="77"/>
                    <a:pt x="62" y="77"/>
                    <a:pt x="62" y="77"/>
                  </a:cubicBezTo>
                  <a:cubicBezTo>
                    <a:pt x="62" y="73"/>
                    <a:pt x="66" y="70"/>
                    <a:pt x="69" y="70"/>
                  </a:cubicBezTo>
                  <a:cubicBezTo>
                    <a:pt x="73" y="70"/>
                    <a:pt x="76" y="73"/>
                    <a:pt x="76" y="77"/>
                  </a:cubicBezTo>
                  <a:cubicBezTo>
                    <a:pt x="76" y="88"/>
                    <a:pt x="76" y="88"/>
                    <a:pt x="76" y="88"/>
                  </a:cubicBezTo>
                  <a:cubicBezTo>
                    <a:pt x="77" y="88"/>
                    <a:pt x="77" y="88"/>
                    <a:pt x="78" y="88"/>
                  </a:cubicBezTo>
                  <a:cubicBezTo>
                    <a:pt x="80" y="88"/>
                    <a:pt x="83" y="90"/>
                    <a:pt x="84" y="92"/>
                  </a:cubicBezTo>
                  <a:cubicBezTo>
                    <a:pt x="85" y="92"/>
                    <a:pt x="85" y="92"/>
                    <a:pt x="86" y="92"/>
                  </a:cubicBezTo>
                  <a:cubicBezTo>
                    <a:pt x="88" y="92"/>
                    <a:pt x="91" y="93"/>
                    <a:pt x="92" y="95"/>
                  </a:cubicBezTo>
                  <a:cubicBezTo>
                    <a:pt x="92" y="95"/>
                    <a:pt x="92" y="95"/>
                    <a:pt x="93" y="95"/>
                  </a:cubicBezTo>
                  <a:cubicBezTo>
                    <a:pt x="97" y="95"/>
                    <a:pt x="100" y="98"/>
                    <a:pt x="100" y="102"/>
                  </a:cubicBezTo>
                  <a:close/>
                  <a:moveTo>
                    <a:pt x="118" y="46"/>
                  </a:moveTo>
                  <a:cubicBezTo>
                    <a:pt x="118" y="76"/>
                    <a:pt x="118" y="76"/>
                    <a:pt x="118" y="76"/>
                  </a:cubicBezTo>
                  <a:cubicBezTo>
                    <a:pt x="118" y="81"/>
                    <a:pt x="113" y="86"/>
                    <a:pt x="107" y="86"/>
                  </a:cubicBezTo>
                  <a:cubicBezTo>
                    <a:pt x="95" y="86"/>
                    <a:pt x="95" y="86"/>
                    <a:pt x="95" y="86"/>
                  </a:cubicBezTo>
                  <a:cubicBezTo>
                    <a:pt x="94" y="86"/>
                    <a:pt x="94" y="86"/>
                    <a:pt x="94" y="86"/>
                  </a:cubicBezTo>
                  <a:cubicBezTo>
                    <a:pt x="78" y="86"/>
                    <a:pt x="78" y="86"/>
                    <a:pt x="78" y="86"/>
                  </a:cubicBezTo>
                  <a:cubicBezTo>
                    <a:pt x="78" y="79"/>
                    <a:pt x="78" y="79"/>
                    <a:pt x="78" y="79"/>
                  </a:cubicBezTo>
                  <a:cubicBezTo>
                    <a:pt x="94" y="79"/>
                    <a:pt x="94" y="79"/>
                    <a:pt x="94" y="79"/>
                  </a:cubicBezTo>
                  <a:cubicBezTo>
                    <a:pt x="95" y="79"/>
                    <a:pt x="95" y="79"/>
                    <a:pt x="95" y="79"/>
                  </a:cubicBezTo>
                  <a:cubicBezTo>
                    <a:pt x="95" y="79"/>
                    <a:pt x="95" y="79"/>
                    <a:pt x="95" y="79"/>
                  </a:cubicBezTo>
                  <a:cubicBezTo>
                    <a:pt x="107" y="79"/>
                    <a:pt x="107" y="79"/>
                    <a:pt x="107" y="79"/>
                  </a:cubicBezTo>
                  <a:cubicBezTo>
                    <a:pt x="109" y="79"/>
                    <a:pt x="111" y="78"/>
                    <a:pt x="111" y="76"/>
                  </a:cubicBezTo>
                  <a:cubicBezTo>
                    <a:pt x="111" y="46"/>
                    <a:pt x="111" y="46"/>
                    <a:pt x="111" y="46"/>
                  </a:cubicBezTo>
                  <a:cubicBezTo>
                    <a:pt x="111" y="44"/>
                    <a:pt x="109" y="40"/>
                    <a:pt x="106" y="39"/>
                  </a:cubicBezTo>
                  <a:cubicBezTo>
                    <a:pt x="88" y="31"/>
                    <a:pt x="66" y="31"/>
                    <a:pt x="48" y="39"/>
                  </a:cubicBezTo>
                  <a:cubicBezTo>
                    <a:pt x="45" y="40"/>
                    <a:pt x="43" y="44"/>
                    <a:pt x="43" y="46"/>
                  </a:cubicBezTo>
                  <a:cubicBezTo>
                    <a:pt x="43" y="76"/>
                    <a:pt x="43" y="76"/>
                    <a:pt x="43" y="76"/>
                  </a:cubicBezTo>
                  <a:cubicBezTo>
                    <a:pt x="43" y="78"/>
                    <a:pt x="44" y="79"/>
                    <a:pt x="47" y="79"/>
                  </a:cubicBezTo>
                  <a:cubicBezTo>
                    <a:pt x="61" y="79"/>
                    <a:pt x="61" y="79"/>
                    <a:pt x="61" y="79"/>
                  </a:cubicBezTo>
                  <a:cubicBezTo>
                    <a:pt x="61" y="86"/>
                    <a:pt x="61" y="86"/>
                    <a:pt x="61" y="86"/>
                  </a:cubicBezTo>
                  <a:cubicBezTo>
                    <a:pt x="60" y="86"/>
                    <a:pt x="60" y="86"/>
                    <a:pt x="60" y="86"/>
                  </a:cubicBezTo>
                  <a:cubicBezTo>
                    <a:pt x="47" y="86"/>
                    <a:pt x="47" y="86"/>
                    <a:pt x="47" y="86"/>
                  </a:cubicBezTo>
                  <a:cubicBezTo>
                    <a:pt x="41" y="86"/>
                    <a:pt x="36" y="81"/>
                    <a:pt x="36" y="76"/>
                  </a:cubicBezTo>
                  <a:cubicBezTo>
                    <a:pt x="36" y="46"/>
                    <a:pt x="36" y="46"/>
                    <a:pt x="36" y="46"/>
                  </a:cubicBezTo>
                  <a:cubicBezTo>
                    <a:pt x="36" y="41"/>
                    <a:pt x="40" y="35"/>
                    <a:pt x="45" y="33"/>
                  </a:cubicBezTo>
                  <a:cubicBezTo>
                    <a:pt x="65" y="24"/>
                    <a:pt x="89" y="24"/>
                    <a:pt x="109" y="33"/>
                  </a:cubicBezTo>
                  <a:cubicBezTo>
                    <a:pt x="114" y="35"/>
                    <a:pt x="118" y="41"/>
                    <a:pt x="118" y="46"/>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grpSp>
          <p:nvGrpSpPr>
            <p:cNvPr id="125" name="Group 35">
              <a:extLst>
                <a:ext uri="{FF2B5EF4-FFF2-40B4-BE49-F238E27FC236}">
                  <a16:creationId xmlns:a16="http://schemas.microsoft.com/office/drawing/2014/main" id="{6EF7E236-3B87-4C0F-B0D0-1D582E016A6F}"/>
                </a:ext>
              </a:extLst>
            </p:cNvPr>
            <p:cNvGrpSpPr>
              <a:grpSpLocks noChangeAspect="1"/>
            </p:cNvGrpSpPr>
            <p:nvPr/>
          </p:nvGrpSpPr>
          <p:grpSpPr bwMode="auto">
            <a:xfrm>
              <a:off x="1403670" y="4129829"/>
              <a:ext cx="530294" cy="521208"/>
              <a:chOff x="5559" y="3941"/>
              <a:chExt cx="642" cy="631"/>
            </a:xfrm>
            <a:solidFill>
              <a:schemeClr val="tx2"/>
            </a:solidFill>
          </p:grpSpPr>
          <p:sp>
            <p:nvSpPr>
              <p:cNvPr id="126" name="Freeform 36">
                <a:extLst>
                  <a:ext uri="{FF2B5EF4-FFF2-40B4-BE49-F238E27FC236}">
                    <a16:creationId xmlns:a16="http://schemas.microsoft.com/office/drawing/2014/main" id="{E3CAF012-EBF8-4957-8634-F39DEC2CBB98}"/>
                  </a:ext>
                </a:extLst>
              </p:cNvPr>
              <p:cNvSpPr>
                <a:spLocks noEditPoints="1"/>
              </p:cNvSpPr>
              <p:nvPr/>
            </p:nvSpPr>
            <p:spPr bwMode="auto">
              <a:xfrm>
                <a:off x="5728" y="3941"/>
                <a:ext cx="304" cy="304"/>
              </a:xfrm>
              <a:custGeom>
                <a:avLst/>
                <a:gdLst>
                  <a:gd name="T0" fmla="*/ 152 w 154"/>
                  <a:gd name="T1" fmla="*/ 58 h 154"/>
                  <a:gd name="T2" fmla="*/ 154 w 154"/>
                  <a:gd name="T3" fmla="*/ 53 h 154"/>
                  <a:gd name="T4" fmla="*/ 150 w 154"/>
                  <a:gd name="T5" fmla="*/ 51 h 154"/>
                  <a:gd name="T6" fmla="*/ 129 w 154"/>
                  <a:gd name="T7" fmla="*/ 40 h 154"/>
                  <a:gd name="T8" fmla="*/ 126 w 154"/>
                  <a:gd name="T9" fmla="*/ 19 h 154"/>
                  <a:gd name="T10" fmla="*/ 125 w 154"/>
                  <a:gd name="T11" fmla="*/ 15 h 154"/>
                  <a:gd name="T12" fmla="*/ 120 w 154"/>
                  <a:gd name="T13" fmla="*/ 15 h 154"/>
                  <a:gd name="T14" fmla="*/ 96 w 154"/>
                  <a:gd name="T15" fmla="*/ 18 h 154"/>
                  <a:gd name="T16" fmla="*/ 81 w 154"/>
                  <a:gd name="T17" fmla="*/ 3 h 154"/>
                  <a:gd name="T18" fmla="*/ 77 w 154"/>
                  <a:gd name="T19" fmla="*/ 0 h 154"/>
                  <a:gd name="T20" fmla="*/ 73 w 154"/>
                  <a:gd name="T21" fmla="*/ 3 h 154"/>
                  <a:gd name="T22" fmla="*/ 58 w 154"/>
                  <a:gd name="T23" fmla="*/ 18 h 154"/>
                  <a:gd name="T24" fmla="*/ 34 w 154"/>
                  <a:gd name="T25" fmla="*/ 15 h 154"/>
                  <a:gd name="T26" fmla="*/ 29 w 154"/>
                  <a:gd name="T27" fmla="*/ 15 h 154"/>
                  <a:gd name="T28" fmla="*/ 28 w 154"/>
                  <a:gd name="T29" fmla="*/ 19 h 154"/>
                  <a:gd name="T30" fmla="*/ 25 w 154"/>
                  <a:gd name="T31" fmla="*/ 40 h 154"/>
                  <a:gd name="T32" fmla="*/ 4 w 154"/>
                  <a:gd name="T33" fmla="*/ 51 h 154"/>
                  <a:gd name="T34" fmla="*/ 0 w 154"/>
                  <a:gd name="T35" fmla="*/ 53 h 154"/>
                  <a:gd name="T36" fmla="*/ 2 w 154"/>
                  <a:gd name="T37" fmla="*/ 58 h 154"/>
                  <a:gd name="T38" fmla="*/ 12 w 154"/>
                  <a:gd name="T39" fmla="*/ 77 h 154"/>
                  <a:gd name="T40" fmla="*/ 2 w 154"/>
                  <a:gd name="T41" fmla="*/ 96 h 154"/>
                  <a:gd name="T42" fmla="*/ 0 w 154"/>
                  <a:gd name="T43" fmla="*/ 101 h 154"/>
                  <a:gd name="T44" fmla="*/ 4 w 154"/>
                  <a:gd name="T45" fmla="*/ 104 h 154"/>
                  <a:gd name="T46" fmla="*/ 25 w 154"/>
                  <a:gd name="T47" fmla="*/ 114 h 154"/>
                  <a:gd name="T48" fmla="*/ 28 w 154"/>
                  <a:gd name="T49" fmla="*/ 135 h 154"/>
                  <a:gd name="T50" fmla="*/ 29 w 154"/>
                  <a:gd name="T51" fmla="*/ 139 h 154"/>
                  <a:gd name="T52" fmla="*/ 34 w 154"/>
                  <a:gd name="T53" fmla="*/ 139 h 154"/>
                  <a:gd name="T54" fmla="*/ 58 w 154"/>
                  <a:gd name="T55" fmla="*/ 136 h 154"/>
                  <a:gd name="T56" fmla="*/ 73 w 154"/>
                  <a:gd name="T57" fmla="*/ 151 h 154"/>
                  <a:gd name="T58" fmla="*/ 77 w 154"/>
                  <a:gd name="T59" fmla="*/ 154 h 154"/>
                  <a:gd name="T60" fmla="*/ 81 w 154"/>
                  <a:gd name="T61" fmla="*/ 151 h 154"/>
                  <a:gd name="T62" fmla="*/ 96 w 154"/>
                  <a:gd name="T63" fmla="*/ 136 h 154"/>
                  <a:gd name="T64" fmla="*/ 120 w 154"/>
                  <a:gd name="T65" fmla="*/ 139 h 154"/>
                  <a:gd name="T66" fmla="*/ 125 w 154"/>
                  <a:gd name="T67" fmla="*/ 139 h 154"/>
                  <a:gd name="T68" fmla="*/ 126 w 154"/>
                  <a:gd name="T69" fmla="*/ 135 h 154"/>
                  <a:gd name="T70" fmla="*/ 129 w 154"/>
                  <a:gd name="T71" fmla="*/ 114 h 154"/>
                  <a:gd name="T72" fmla="*/ 150 w 154"/>
                  <a:gd name="T73" fmla="*/ 104 h 154"/>
                  <a:gd name="T74" fmla="*/ 154 w 154"/>
                  <a:gd name="T75" fmla="*/ 101 h 154"/>
                  <a:gd name="T76" fmla="*/ 152 w 154"/>
                  <a:gd name="T77" fmla="*/ 96 h 154"/>
                  <a:gd name="T78" fmla="*/ 142 w 154"/>
                  <a:gd name="T79" fmla="*/ 77 h 154"/>
                  <a:gd name="T80" fmla="*/ 152 w 154"/>
                  <a:gd name="T81" fmla="*/ 58 h 154"/>
                  <a:gd name="T82" fmla="*/ 141 w 154"/>
                  <a:gd name="T83" fmla="*/ 97 h 154"/>
                  <a:gd name="T84" fmla="*/ 122 w 154"/>
                  <a:gd name="T85" fmla="*/ 109 h 154"/>
                  <a:gd name="T86" fmla="*/ 116 w 154"/>
                  <a:gd name="T87" fmla="*/ 129 h 154"/>
                  <a:gd name="T88" fmla="*/ 94 w 154"/>
                  <a:gd name="T89" fmla="*/ 128 h 154"/>
                  <a:gd name="T90" fmla="*/ 77 w 154"/>
                  <a:gd name="T91" fmla="*/ 141 h 154"/>
                  <a:gd name="T92" fmla="*/ 60 w 154"/>
                  <a:gd name="T93" fmla="*/ 128 h 154"/>
                  <a:gd name="T94" fmla="*/ 49 w 154"/>
                  <a:gd name="T95" fmla="*/ 126 h 154"/>
                  <a:gd name="T96" fmla="*/ 38 w 154"/>
                  <a:gd name="T97" fmla="*/ 129 h 154"/>
                  <a:gd name="T98" fmla="*/ 32 w 154"/>
                  <a:gd name="T99" fmla="*/ 109 h 154"/>
                  <a:gd name="T100" fmla="*/ 13 w 154"/>
                  <a:gd name="T101" fmla="*/ 97 h 154"/>
                  <a:gd name="T102" fmla="*/ 20 w 154"/>
                  <a:gd name="T103" fmla="*/ 77 h 154"/>
                  <a:gd name="T104" fmla="*/ 13 w 154"/>
                  <a:gd name="T105" fmla="*/ 57 h 154"/>
                  <a:gd name="T106" fmla="*/ 32 w 154"/>
                  <a:gd name="T107" fmla="*/ 45 h 154"/>
                  <a:gd name="T108" fmla="*/ 38 w 154"/>
                  <a:gd name="T109" fmla="*/ 26 h 154"/>
                  <a:gd name="T110" fmla="*/ 60 w 154"/>
                  <a:gd name="T111" fmla="*/ 26 h 154"/>
                  <a:gd name="T112" fmla="*/ 77 w 154"/>
                  <a:gd name="T113" fmla="*/ 13 h 154"/>
                  <a:gd name="T114" fmla="*/ 94 w 154"/>
                  <a:gd name="T115" fmla="*/ 26 h 154"/>
                  <a:gd name="T116" fmla="*/ 116 w 154"/>
                  <a:gd name="T117" fmla="*/ 26 h 154"/>
                  <a:gd name="T118" fmla="*/ 122 w 154"/>
                  <a:gd name="T119" fmla="*/ 45 h 154"/>
                  <a:gd name="T120" fmla="*/ 141 w 154"/>
                  <a:gd name="T121" fmla="*/ 57 h 154"/>
                  <a:gd name="T122" fmla="*/ 134 w 154"/>
                  <a:gd name="T123" fmla="*/ 77 h 154"/>
                  <a:gd name="T124" fmla="*/ 141 w 154"/>
                  <a:gd name="T125"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154">
                    <a:moveTo>
                      <a:pt x="152" y="58"/>
                    </a:moveTo>
                    <a:cubicBezTo>
                      <a:pt x="154" y="57"/>
                      <a:pt x="154" y="55"/>
                      <a:pt x="154" y="53"/>
                    </a:cubicBezTo>
                    <a:cubicBezTo>
                      <a:pt x="153" y="52"/>
                      <a:pt x="152" y="50"/>
                      <a:pt x="150" y="51"/>
                    </a:cubicBezTo>
                    <a:cubicBezTo>
                      <a:pt x="141" y="51"/>
                      <a:pt x="133" y="47"/>
                      <a:pt x="129" y="40"/>
                    </a:cubicBezTo>
                    <a:cubicBezTo>
                      <a:pt x="124" y="34"/>
                      <a:pt x="123" y="26"/>
                      <a:pt x="126" y="19"/>
                    </a:cubicBezTo>
                    <a:cubicBezTo>
                      <a:pt x="127" y="18"/>
                      <a:pt x="126" y="16"/>
                      <a:pt x="125" y="15"/>
                    </a:cubicBezTo>
                    <a:cubicBezTo>
                      <a:pt x="123" y="14"/>
                      <a:pt x="121" y="14"/>
                      <a:pt x="120" y="15"/>
                    </a:cubicBezTo>
                    <a:cubicBezTo>
                      <a:pt x="113" y="20"/>
                      <a:pt x="104" y="21"/>
                      <a:pt x="96" y="18"/>
                    </a:cubicBezTo>
                    <a:cubicBezTo>
                      <a:pt x="89" y="16"/>
                      <a:pt x="83" y="10"/>
                      <a:pt x="81" y="3"/>
                    </a:cubicBezTo>
                    <a:cubicBezTo>
                      <a:pt x="80" y="1"/>
                      <a:pt x="79" y="0"/>
                      <a:pt x="77" y="0"/>
                    </a:cubicBezTo>
                    <a:cubicBezTo>
                      <a:pt x="75" y="0"/>
                      <a:pt x="74" y="1"/>
                      <a:pt x="73" y="3"/>
                    </a:cubicBezTo>
                    <a:cubicBezTo>
                      <a:pt x="71" y="10"/>
                      <a:pt x="65" y="16"/>
                      <a:pt x="58" y="18"/>
                    </a:cubicBezTo>
                    <a:cubicBezTo>
                      <a:pt x="50" y="21"/>
                      <a:pt x="41" y="20"/>
                      <a:pt x="34" y="15"/>
                    </a:cubicBezTo>
                    <a:cubicBezTo>
                      <a:pt x="33" y="14"/>
                      <a:pt x="31" y="14"/>
                      <a:pt x="29" y="15"/>
                    </a:cubicBezTo>
                    <a:cubicBezTo>
                      <a:pt x="28" y="16"/>
                      <a:pt x="27" y="18"/>
                      <a:pt x="28" y="19"/>
                    </a:cubicBezTo>
                    <a:cubicBezTo>
                      <a:pt x="31" y="26"/>
                      <a:pt x="30" y="34"/>
                      <a:pt x="25" y="40"/>
                    </a:cubicBezTo>
                    <a:cubicBezTo>
                      <a:pt x="21" y="47"/>
                      <a:pt x="13" y="51"/>
                      <a:pt x="4" y="51"/>
                    </a:cubicBezTo>
                    <a:cubicBezTo>
                      <a:pt x="2" y="50"/>
                      <a:pt x="1" y="52"/>
                      <a:pt x="0" y="53"/>
                    </a:cubicBezTo>
                    <a:cubicBezTo>
                      <a:pt x="0" y="55"/>
                      <a:pt x="0" y="57"/>
                      <a:pt x="2" y="58"/>
                    </a:cubicBezTo>
                    <a:cubicBezTo>
                      <a:pt x="9" y="62"/>
                      <a:pt x="12" y="69"/>
                      <a:pt x="12" y="77"/>
                    </a:cubicBezTo>
                    <a:cubicBezTo>
                      <a:pt x="12" y="85"/>
                      <a:pt x="9" y="92"/>
                      <a:pt x="2" y="96"/>
                    </a:cubicBezTo>
                    <a:cubicBezTo>
                      <a:pt x="0" y="97"/>
                      <a:pt x="0" y="99"/>
                      <a:pt x="0" y="101"/>
                    </a:cubicBezTo>
                    <a:cubicBezTo>
                      <a:pt x="1" y="103"/>
                      <a:pt x="2" y="104"/>
                      <a:pt x="4" y="104"/>
                    </a:cubicBezTo>
                    <a:cubicBezTo>
                      <a:pt x="13" y="103"/>
                      <a:pt x="21" y="107"/>
                      <a:pt x="25" y="114"/>
                    </a:cubicBezTo>
                    <a:cubicBezTo>
                      <a:pt x="30" y="120"/>
                      <a:pt x="31" y="128"/>
                      <a:pt x="28" y="135"/>
                    </a:cubicBezTo>
                    <a:cubicBezTo>
                      <a:pt x="27" y="136"/>
                      <a:pt x="28" y="138"/>
                      <a:pt x="29" y="139"/>
                    </a:cubicBezTo>
                    <a:cubicBezTo>
                      <a:pt x="31" y="140"/>
                      <a:pt x="33" y="140"/>
                      <a:pt x="34" y="139"/>
                    </a:cubicBezTo>
                    <a:cubicBezTo>
                      <a:pt x="41" y="134"/>
                      <a:pt x="50" y="133"/>
                      <a:pt x="58" y="136"/>
                    </a:cubicBezTo>
                    <a:cubicBezTo>
                      <a:pt x="65" y="138"/>
                      <a:pt x="71" y="144"/>
                      <a:pt x="73" y="151"/>
                    </a:cubicBezTo>
                    <a:cubicBezTo>
                      <a:pt x="74" y="153"/>
                      <a:pt x="75" y="154"/>
                      <a:pt x="77" y="154"/>
                    </a:cubicBezTo>
                    <a:cubicBezTo>
                      <a:pt x="79" y="154"/>
                      <a:pt x="80" y="153"/>
                      <a:pt x="81" y="151"/>
                    </a:cubicBezTo>
                    <a:cubicBezTo>
                      <a:pt x="83" y="144"/>
                      <a:pt x="89" y="138"/>
                      <a:pt x="96" y="136"/>
                    </a:cubicBezTo>
                    <a:cubicBezTo>
                      <a:pt x="104" y="133"/>
                      <a:pt x="113" y="134"/>
                      <a:pt x="120" y="139"/>
                    </a:cubicBezTo>
                    <a:cubicBezTo>
                      <a:pt x="121" y="140"/>
                      <a:pt x="123" y="140"/>
                      <a:pt x="125" y="139"/>
                    </a:cubicBezTo>
                    <a:cubicBezTo>
                      <a:pt x="126" y="138"/>
                      <a:pt x="127" y="136"/>
                      <a:pt x="126" y="135"/>
                    </a:cubicBezTo>
                    <a:cubicBezTo>
                      <a:pt x="123" y="128"/>
                      <a:pt x="124" y="120"/>
                      <a:pt x="129" y="114"/>
                    </a:cubicBezTo>
                    <a:cubicBezTo>
                      <a:pt x="133" y="107"/>
                      <a:pt x="141" y="103"/>
                      <a:pt x="150" y="104"/>
                    </a:cubicBezTo>
                    <a:cubicBezTo>
                      <a:pt x="152" y="104"/>
                      <a:pt x="153" y="103"/>
                      <a:pt x="154" y="101"/>
                    </a:cubicBezTo>
                    <a:cubicBezTo>
                      <a:pt x="154" y="99"/>
                      <a:pt x="154" y="97"/>
                      <a:pt x="152" y="96"/>
                    </a:cubicBezTo>
                    <a:cubicBezTo>
                      <a:pt x="145" y="92"/>
                      <a:pt x="142" y="85"/>
                      <a:pt x="142" y="77"/>
                    </a:cubicBezTo>
                    <a:cubicBezTo>
                      <a:pt x="142" y="69"/>
                      <a:pt x="145" y="62"/>
                      <a:pt x="152" y="58"/>
                    </a:cubicBezTo>
                    <a:close/>
                    <a:moveTo>
                      <a:pt x="141" y="97"/>
                    </a:moveTo>
                    <a:cubicBezTo>
                      <a:pt x="133" y="99"/>
                      <a:pt x="127" y="103"/>
                      <a:pt x="122" y="109"/>
                    </a:cubicBezTo>
                    <a:cubicBezTo>
                      <a:pt x="118" y="115"/>
                      <a:pt x="116" y="122"/>
                      <a:pt x="116" y="129"/>
                    </a:cubicBezTo>
                    <a:cubicBezTo>
                      <a:pt x="109" y="126"/>
                      <a:pt x="101" y="126"/>
                      <a:pt x="94" y="128"/>
                    </a:cubicBezTo>
                    <a:cubicBezTo>
                      <a:pt x="87" y="130"/>
                      <a:pt x="81" y="135"/>
                      <a:pt x="77" y="141"/>
                    </a:cubicBezTo>
                    <a:cubicBezTo>
                      <a:pt x="73" y="135"/>
                      <a:pt x="67" y="130"/>
                      <a:pt x="60" y="128"/>
                    </a:cubicBezTo>
                    <a:cubicBezTo>
                      <a:pt x="57" y="127"/>
                      <a:pt x="53" y="126"/>
                      <a:pt x="49" y="126"/>
                    </a:cubicBezTo>
                    <a:cubicBezTo>
                      <a:pt x="45" y="126"/>
                      <a:pt x="41" y="127"/>
                      <a:pt x="38" y="129"/>
                    </a:cubicBezTo>
                    <a:cubicBezTo>
                      <a:pt x="38" y="122"/>
                      <a:pt x="36" y="115"/>
                      <a:pt x="32" y="109"/>
                    </a:cubicBezTo>
                    <a:cubicBezTo>
                      <a:pt x="27" y="103"/>
                      <a:pt x="21" y="99"/>
                      <a:pt x="13" y="97"/>
                    </a:cubicBezTo>
                    <a:cubicBezTo>
                      <a:pt x="18" y="91"/>
                      <a:pt x="20" y="84"/>
                      <a:pt x="20" y="77"/>
                    </a:cubicBezTo>
                    <a:cubicBezTo>
                      <a:pt x="20" y="70"/>
                      <a:pt x="18" y="63"/>
                      <a:pt x="13" y="57"/>
                    </a:cubicBezTo>
                    <a:cubicBezTo>
                      <a:pt x="21" y="56"/>
                      <a:pt x="27" y="51"/>
                      <a:pt x="32" y="45"/>
                    </a:cubicBezTo>
                    <a:cubicBezTo>
                      <a:pt x="36" y="39"/>
                      <a:pt x="38" y="32"/>
                      <a:pt x="38" y="26"/>
                    </a:cubicBezTo>
                    <a:cubicBezTo>
                      <a:pt x="45" y="28"/>
                      <a:pt x="53" y="28"/>
                      <a:pt x="60" y="26"/>
                    </a:cubicBezTo>
                    <a:cubicBezTo>
                      <a:pt x="67" y="24"/>
                      <a:pt x="73" y="19"/>
                      <a:pt x="77" y="13"/>
                    </a:cubicBezTo>
                    <a:cubicBezTo>
                      <a:pt x="81" y="19"/>
                      <a:pt x="87" y="24"/>
                      <a:pt x="94" y="26"/>
                    </a:cubicBezTo>
                    <a:cubicBezTo>
                      <a:pt x="101" y="28"/>
                      <a:pt x="109" y="28"/>
                      <a:pt x="116" y="26"/>
                    </a:cubicBezTo>
                    <a:cubicBezTo>
                      <a:pt x="116" y="32"/>
                      <a:pt x="118" y="39"/>
                      <a:pt x="122" y="45"/>
                    </a:cubicBezTo>
                    <a:cubicBezTo>
                      <a:pt x="127" y="51"/>
                      <a:pt x="133" y="56"/>
                      <a:pt x="141" y="57"/>
                    </a:cubicBezTo>
                    <a:cubicBezTo>
                      <a:pt x="136" y="63"/>
                      <a:pt x="134" y="70"/>
                      <a:pt x="134" y="77"/>
                    </a:cubicBezTo>
                    <a:cubicBezTo>
                      <a:pt x="134" y="84"/>
                      <a:pt x="136" y="91"/>
                      <a:pt x="141"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27" name="Freeform 37">
                <a:extLst>
                  <a:ext uri="{FF2B5EF4-FFF2-40B4-BE49-F238E27FC236}">
                    <a16:creationId xmlns:a16="http://schemas.microsoft.com/office/drawing/2014/main" id="{8A99B204-EFCA-4833-BF13-50B50546DA85}"/>
                  </a:ext>
                </a:extLst>
              </p:cNvPr>
              <p:cNvSpPr>
                <a:spLocks noEditPoints="1"/>
              </p:cNvSpPr>
              <p:nvPr/>
            </p:nvSpPr>
            <p:spPr bwMode="auto">
              <a:xfrm>
                <a:off x="5797" y="4012"/>
                <a:ext cx="166" cy="164"/>
              </a:xfrm>
              <a:custGeom>
                <a:avLst/>
                <a:gdLst>
                  <a:gd name="T0" fmla="*/ 42 w 84"/>
                  <a:gd name="T1" fmla="*/ 0 h 83"/>
                  <a:gd name="T2" fmla="*/ 0 w 84"/>
                  <a:gd name="T3" fmla="*/ 41 h 83"/>
                  <a:gd name="T4" fmla="*/ 42 w 84"/>
                  <a:gd name="T5" fmla="*/ 83 h 83"/>
                  <a:gd name="T6" fmla="*/ 84 w 84"/>
                  <a:gd name="T7" fmla="*/ 41 h 83"/>
                  <a:gd name="T8" fmla="*/ 42 w 84"/>
                  <a:gd name="T9" fmla="*/ 0 h 83"/>
                  <a:gd name="T10" fmla="*/ 42 w 84"/>
                  <a:gd name="T11" fmla="*/ 75 h 83"/>
                  <a:gd name="T12" fmla="*/ 8 w 84"/>
                  <a:gd name="T13" fmla="*/ 41 h 83"/>
                  <a:gd name="T14" fmla="*/ 42 w 84"/>
                  <a:gd name="T15" fmla="*/ 8 h 83"/>
                  <a:gd name="T16" fmla="*/ 76 w 84"/>
                  <a:gd name="T17" fmla="*/ 41 h 83"/>
                  <a:gd name="T18" fmla="*/ 42 w 84"/>
                  <a:gd name="T19"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42" y="0"/>
                    </a:moveTo>
                    <a:cubicBezTo>
                      <a:pt x="19" y="0"/>
                      <a:pt x="0" y="18"/>
                      <a:pt x="0" y="41"/>
                    </a:cubicBezTo>
                    <a:cubicBezTo>
                      <a:pt x="0" y="64"/>
                      <a:pt x="19" y="83"/>
                      <a:pt x="42" y="83"/>
                    </a:cubicBezTo>
                    <a:cubicBezTo>
                      <a:pt x="65" y="83"/>
                      <a:pt x="84" y="64"/>
                      <a:pt x="84" y="41"/>
                    </a:cubicBezTo>
                    <a:cubicBezTo>
                      <a:pt x="84" y="18"/>
                      <a:pt x="65" y="0"/>
                      <a:pt x="42" y="0"/>
                    </a:cubicBezTo>
                    <a:close/>
                    <a:moveTo>
                      <a:pt x="42" y="75"/>
                    </a:moveTo>
                    <a:cubicBezTo>
                      <a:pt x="24" y="75"/>
                      <a:pt x="8" y="60"/>
                      <a:pt x="8" y="41"/>
                    </a:cubicBezTo>
                    <a:cubicBezTo>
                      <a:pt x="8" y="23"/>
                      <a:pt x="24" y="8"/>
                      <a:pt x="42" y="8"/>
                    </a:cubicBezTo>
                    <a:cubicBezTo>
                      <a:pt x="60" y="8"/>
                      <a:pt x="76" y="23"/>
                      <a:pt x="76" y="41"/>
                    </a:cubicBezTo>
                    <a:cubicBezTo>
                      <a:pt x="76" y="60"/>
                      <a:pt x="60" y="75"/>
                      <a:pt x="42"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sp>
            <p:nvSpPr>
              <p:cNvPr id="128" name="Freeform 38">
                <a:extLst>
                  <a:ext uri="{FF2B5EF4-FFF2-40B4-BE49-F238E27FC236}">
                    <a16:creationId xmlns:a16="http://schemas.microsoft.com/office/drawing/2014/main" id="{267EB294-834A-40D2-B7AE-89A381E8C975}"/>
                  </a:ext>
                </a:extLst>
              </p:cNvPr>
              <p:cNvSpPr>
                <a:spLocks noEditPoints="1"/>
              </p:cNvSpPr>
              <p:nvPr/>
            </p:nvSpPr>
            <p:spPr bwMode="auto">
              <a:xfrm>
                <a:off x="5559" y="4235"/>
                <a:ext cx="642" cy="337"/>
              </a:xfrm>
              <a:custGeom>
                <a:avLst/>
                <a:gdLst>
                  <a:gd name="T0" fmla="*/ 323 w 326"/>
                  <a:gd name="T1" fmla="*/ 167 h 171"/>
                  <a:gd name="T2" fmla="*/ 288 w 326"/>
                  <a:gd name="T3" fmla="*/ 128 h 171"/>
                  <a:gd name="T4" fmla="*/ 322 w 326"/>
                  <a:gd name="T5" fmla="*/ 90 h 171"/>
                  <a:gd name="T6" fmla="*/ 288 w 326"/>
                  <a:gd name="T7" fmla="*/ 95 h 171"/>
                  <a:gd name="T8" fmla="*/ 303 w 326"/>
                  <a:gd name="T9" fmla="*/ 59 h 171"/>
                  <a:gd name="T10" fmla="*/ 265 w 326"/>
                  <a:gd name="T11" fmla="*/ 59 h 171"/>
                  <a:gd name="T12" fmla="*/ 280 w 326"/>
                  <a:gd name="T13" fmla="*/ 118 h 171"/>
                  <a:gd name="T14" fmla="*/ 246 w 326"/>
                  <a:gd name="T15" fmla="*/ 113 h 171"/>
                  <a:gd name="T16" fmla="*/ 280 w 326"/>
                  <a:gd name="T17" fmla="*/ 151 h 171"/>
                  <a:gd name="T18" fmla="*/ 211 w 326"/>
                  <a:gd name="T19" fmla="*/ 120 h 171"/>
                  <a:gd name="T20" fmla="*/ 245 w 326"/>
                  <a:gd name="T21" fmla="*/ 82 h 171"/>
                  <a:gd name="T22" fmla="*/ 211 w 326"/>
                  <a:gd name="T23" fmla="*/ 87 h 171"/>
                  <a:gd name="T24" fmla="*/ 209 w 326"/>
                  <a:gd name="T25" fmla="*/ 1 h 171"/>
                  <a:gd name="T26" fmla="*/ 203 w 326"/>
                  <a:gd name="T27" fmla="*/ 53 h 171"/>
                  <a:gd name="T28" fmla="*/ 172 w 326"/>
                  <a:gd name="T29" fmla="*/ 56 h 171"/>
                  <a:gd name="T30" fmla="*/ 199 w 326"/>
                  <a:gd name="T31" fmla="*/ 97 h 171"/>
                  <a:gd name="T32" fmla="*/ 202 w 326"/>
                  <a:gd name="T33" fmla="*/ 116 h 171"/>
                  <a:gd name="T34" fmla="*/ 176 w 326"/>
                  <a:gd name="T35" fmla="*/ 142 h 171"/>
                  <a:gd name="T36" fmla="*/ 203 w 326"/>
                  <a:gd name="T37" fmla="*/ 163 h 171"/>
                  <a:gd name="T38" fmla="*/ 127 w 326"/>
                  <a:gd name="T39" fmla="*/ 128 h 171"/>
                  <a:gd name="T40" fmla="*/ 154 w 326"/>
                  <a:gd name="T41" fmla="*/ 87 h 171"/>
                  <a:gd name="T42" fmla="*/ 123 w 326"/>
                  <a:gd name="T43" fmla="*/ 85 h 171"/>
                  <a:gd name="T44" fmla="*/ 122 w 326"/>
                  <a:gd name="T45" fmla="*/ 32 h 171"/>
                  <a:gd name="T46" fmla="*/ 115 w 326"/>
                  <a:gd name="T47" fmla="*/ 84 h 171"/>
                  <a:gd name="T48" fmla="*/ 115 w 326"/>
                  <a:gd name="T49" fmla="*/ 117 h 171"/>
                  <a:gd name="T50" fmla="*/ 88 w 326"/>
                  <a:gd name="T51" fmla="*/ 144 h 171"/>
                  <a:gd name="T52" fmla="*/ 115 w 326"/>
                  <a:gd name="T53" fmla="*/ 163 h 171"/>
                  <a:gd name="T54" fmla="*/ 50 w 326"/>
                  <a:gd name="T55" fmla="*/ 120 h 171"/>
                  <a:gd name="T56" fmla="*/ 77 w 326"/>
                  <a:gd name="T57" fmla="*/ 79 h 171"/>
                  <a:gd name="T58" fmla="*/ 46 w 326"/>
                  <a:gd name="T59" fmla="*/ 53 h 171"/>
                  <a:gd name="T60" fmla="*/ 40 w 326"/>
                  <a:gd name="T61" fmla="*/ 1 h 171"/>
                  <a:gd name="T62" fmla="*/ 38 w 326"/>
                  <a:gd name="T63" fmla="*/ 63 h 171"/>
                  <a:gd name="T64" fmla="*/ 4 w 326"/>
                  <a:gd name="T65" fmla="*/ 59 h 171"/>
                  <a:gd name="T66" fmla="*/ 38 w 326"/>
                  <a:gd name="T67" fmla="*/ 97 h 171"/>
                  <a:gd name="T68" fmla="*/ 7 w 326"/>
                  <a:gd name="T69" fmla="*/ 108 h 171"/>
                  <a:gd name="T70" fmla="*/ 34 w 326"/>
                  <a:gd name="T71" fmla="*/ 150 h 171"/>
                  <a:gd name="T72" fmla="*/ 7 w 326"/>
                  <a:gd name="T73" fmla="*/ 163 h 171"/>
                  <a:gd name="T74" fmla="*/ 294 w 326"/>
                  <a:gd name="T75" fmla="*/ 100 h 171"/>
                  <a:gd name="T76" fmla="*/ 289 w 326"/>
                  <a:gd name="T77" fmla="*/ 120 h 171"/>
                  <a:gd name="T78" fmla="*/ 259 w 326"/>
                  <a:gd name="T79" fmla="*/ 138 h 171"/>
                  <a:gd name="T80" fmla="*/ 279 w 326"/>
                  <a:gd name="T81" fmla="*/ 143 h 171"/>
                  <a:gd name="T82" fmla="*/ 295 w 326"/>
                  <a:gd name="T83" fmla="*/ 59 h 171"/>
                  <a:gd name="T84" fmla="*/ 217 w 326"/>
                  <a:gd name="T85" fmla="*/ 92 h 171"/>
                  <a:gd name="T86" fmla="*/ 212 w 326"/>
                  <a:gd name="T87" fmla="*/ 112 h 171"/>
                  <a:gd name="T88" fmla="*/ 182 w 326"/>
                  <a:gd name="T89" fmla="*/ 84 h 171"/>
                  <a:gd name="T90" fmla="*/ 202 w 326"/>
                  <a:gd name="T91" fmla="*/ 89 h 171"/>
                  <a:gd name="T92" fmla="*/ 176 w 326"/>
                  <a:gd name="T93" fmla="*/ 116 h 171"/>
                  <a:gd name="T94" fmla="*/ 196 w 326"/>
                  <a:gd name="T95" fmla="*/ 28 h 171"/>
                  <a:gd name="T96" fmla="*/ 207 w 326"/>
                  <a:gd name="T97" fmla="*/ 46 h 171"/>
                  <a:gd name="T98" fmla="*/ 150 w 326"/>
                  <a:gd name="T99" fmla="*/ 94 h 171"/>
                  <a:gd name="T100" fmla="*/ 129 w 326"/>
                  <a:gd name="T101" fmla="*/ 100 h 171"/>
                  <a:gd name="T102" fmla="*/ 88 w 326"/>
                  <a:gd name="T103" fmla="*/ 117 h 171"/>
                  <a:gd name="T104" fmla="*/ 108 w 326"/>
                  <a:gd name="T105" fmla="*/ 59 h 171"/>
                  <a:gd name="T106" fmla="*/ 119 w 326"/>
                  <a:gd name="T107" fmla="*/ 77 h 171"/>
                  <a:gd name="T108" fmla="*/ 73 w 326"/>
                  <a:gd name="T109" fmla="*/ 86 h 171"/>
                  <a:gd name="T110" fmla="*/ 52 w 326"/>
                  <a:gd name="T111" fmla="*/ 92 h 171"/>
                  <a:gd name="T112" fmla="*/ 11 w 326"/>
                  <a:gd name="T113" fmla="*/ 63 h 171"/>
                  <a:gd name="T114" fmla="*/ 37 w 326"/>
                  <a:gd name="T115" fmla="*/ 142 h 171"/>
                  <a:gd name="T116" fmla="*/ 32 w 326"/>
                  <a:gd name="T117" fmla="*/ 121 h 171"/>
                  <a:gd name="T118" fmla="*/ 42 w 326"/>
                  <a:gd name="T119" fmla="*/ 9 h 171"/>
                  <a:gd name="T120" fmla="*/ 31 w 326"/>
                  <a:gd name="T121" fmla="*/ 2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6" h="171">
                    <a:moveTo>
                      <a:pt x="7" y="171"/>
                    </a:moveTo>
                    <a:cubicBezTo>
                      <a:pt x="319" y="171"/>
                      <a:pt x="319" y="171"/>
                      <a:pt x="319" y="171"/>
                    </a:cubicBezTo>
                    <a:cubicBezTo>
                      <a:pt x="321" y="171"/>
                      <a:pt x="323" y="169"/>
                      <a:pt x="323" y="167"/>
                    </a:cubicBezTo>
                    <a:cubicBezTo>
                      <a:pt x="323" y="165"/>
                      <a:pt x="321" y="163"/>
                      <a:pt x="319" y="163"/>
                    </a:cubicBezTo>
                    <a:cubicBezTo>
                      <a:pt x="288" y="163"/>
                      <a:pt x="288" y="163"/>
                      <a:pt x="288" y="163"/>
                    </a:cubicBezTo>
                    <a:cubicBezTo>
                      <a:pt x="288" y="128"/>
                      <a:pt x="288" y="128"/>
                      <a:pt x="288" y="128"/>
                    </a:cubicBezTo>
                    <a:cubicBezTo>
                      <a:pt x="289" y="128"/>
                      <a:pt x="290" y="128"/>
                      <a:pt x="292" y="128"/>
                    </a:cubicBezTo>
                    <a:cubicBezTo>
                      <a:pt x="299" y="128"/>
                      <a:pt x="309" y="127"/>
                      <a:pt x="315" y="121"/>
                    </a:cubicBezTo>
                    <a:cubicBezTo>
                      <a:pt x="326" y="110"/>
                      <a:pt x="323" y="91"/>
                      <a:pt x="322" y="90"/>
                    </a:cubicBezTo>
                    <a:cubicBezTo>
                      <a:pt x="322" y="88"/>
                      <a:pt x="321" y="87"/>
                      <a:pt x="319" y="87"/>
                    </a:cubicBezTo>
                    <a:cubicBezTo>
                      <a:pt x="318" y="87"/>
                      <a:pt x="299" y="84"/>
                      <a:pt x="289" y="94"/>
                    </a:cubicBezTo>
                    <a:cubicBezTo>
                      <a:pt x="288" y="94"/>
                      <a:pt x="288" y="94"/>
                      <a:pt x="288" y="95"/>
                    </a:cubicBezTo>
                    <a:cubicBezTo>
                      <a:pt x="288" y="85"/>
                      <a:pt x="288" y="85"/>
                      <a:pt x="288" y="85"/>
                    </a:cubicBezTo>
                    <a:cubicBezTo>
                      <a:pt x="288" y="85"/>
                      <a:pt x="288" y="85"/>
                      <a:pt x="288" y="84"/>
                    </a:cubicBezTo>
                    <a:cubicBezTo>
                      <a:pt x="292" y="81"/>
                      <a:pt x="303" y="71"/>
                      <a:pt x="303" y="59"/>
                    </a:cubicBezTo>
                    <a:cubicBezTo>
                      <a:pt x="303" y="44"/>
                      <a:pt x="287" y="33"/>
                      <a:pt x="287" y="32"/>
                    </a:cubicBezTo>
                    <a:cubicBezTo>
                      <a:pt x="285" y="31"/>
                      <a:pt x="283" y="31"/>
                      <a:pt x="282" y="32"/>
                    </a:cubicBezTo>
                    <a:cubicBezTo>
                      <a:pt x="281" y="33"/>
                      <a:pt x="265" y="44"/>
                      <a:pt x="265" y="59"/>
                    </a:cubicBezTo>
                    <a:cubicBezTo>
                      <a:pt x="265" y="71"/>
                      <a:pt x="276" y="81"/>
                      <a:pt x="280" y="84"/>
                    </a:cubicBezTo>
                    <a:cubicBezTo>
                      <a:pt x="280" y="85"/>
                      <a:pt x="280" y="85"/>
                      <a:pt x="280" y="85"/>
                    </a:cubicBezTo>
                    <a:cubicBezTo>
                      <a:pt x="280" y="118"/>
                      <a:pt x="280" y="118"/>
                      <a:pt x="280" y="118"/>
                    </a:cubicBezTo>
                    <a:cubicBezTo>
                      <a:pt x="280" y="118"/>
                      <a:pt x="280" y="117"/>
                      <a:pt x="280" y="117"/>
                    </a:cubicBezTo>
                    <a:cubicBezTo>
                      <a:pt x="269" y="107"/>
                      <a:pt x="250" y="110"/>
                      <a:pt x="249" y="110"/>
                    </a:cubicBezTo>
                    <a:cubicBezTo>
                      <a:pt x="247" y="110"/>
                      <a:pt x="246" y="111"/>
                      <a:pt x="246" y="113"/>
                    </a:cubicBezTo>
                    <a:cubicBezTo>
                      <a:pt x="246" y="114"/>
                      <a:pt x="243" y="133"/>
                      <a:pt x="253" y="144"/>
                    </a:cubicBezTo>
                    <a:cubicBezTo>
                      <a:pt x="260" y="150"/>
                      <a:pt x="270" y="152"/>
                      <a:pt x="276" y="152"/>
                    </a:cubicBezTo>
                    <a:cubicBezTo>
                      <a:pt x="278" y="152"/>
                      <a:pt x="279" y="151"/>
                      <a:pt x="280" y="151"/>
                    </a:cubicBezTo>
                    <a:cubicBezTo>
                      <a:pt x="280" y="163"/>
                      <a:pt x="280" y="163"/>
                      <a:pt x="280" y="163"/>
                    </a:cubicBezTo>
                    <a:cubicBezTo>
                      <a:pt x="211" y="163"/>
                      <a:pt x="211" y="163"/>
                      <a:pt x="211" y="163"/>
                    </a:cubicBezTo>
                    <a:cubicBezTo>
                      <a:pt x="211" y="120"/>
                      <a:pt x="211" y="120"/>
                      <a:pt x="211" y="120"/>
                    </a:cubicBezTo>
                    <a:cubicBezTo>
                      <a:pt x="212" y="120"/>
                      <a:pt x="213" y="120"/>
                      <a:pt x="215" y="120"/>
                    </a:cubicBezTo>
                    <a:cubicBezTo>
                      <a:pt x="221" y="120"/>
                      <a:pt x="231" y="119"/>
                      <a:pt x="238" y="113"/>
                    </a:cubicBezTo>
                    <a:cubicBezTo>
                      <a:pt x="248" y="102"/>
                      <a:pt x="245" y="83"/>
                      <a:pt x="245" y="82"/>
                    </a:cubicBezTo>
                    <a:cubicBezTo>
                      <a:pt x="245" y="80"/>
                      <a:pt x="244" y="79"/>
                      <a:pt x="242" y="79"/>
                    </a:cubicBezTo>
                    <a:cubicBezTo>
                      <a:pt x="241" y="79"/>
                      <a:pt x="222" y="76"/>
                      <a:pt x="211" y="86"/>
                    </a:cubicBezTo>
                    <a:cubicBezTo>
                      <a:pt x="211" y="86"/>
                      <a:pt x="211" y="86"/>
                      <a:pt x="211" y="87"/>
                    </a:cubicBezTo>
                    <a:cubicBezTo>
                      <a:pt x="211" y="53"/>
                      <a:pt x="211" y="53"/>
                      <a:pt x="211" y="53"/>
                    </a:cubicBezTo>
                    <a:cubicBezTo>
                      <a:pt x="215" y="50"/>
                      <a:pt x="226" y="40"/>
                      <a:pt x="226" y="28"/>
                    </a:cubicBezTo>
                    <a:cubicBezTo>
                      <a:pt x="226" y="13"/>
                      <a:pt x="210" y="2"/>
                      <a:pt x="209" y="1"/>
                    </a:cubicBezTo>
                    <a:cubicBezTo>
                      <a:pt x="208" y="0"/>
                      <a:pt x="206" y="0"/>
                      <a:pt x="205" y="1"/>
                    </a:cubicBezTo>
                    <a:cubicBezTo>
                      <a:pt x="204" y="2"/>
                      <a:pt x="188" y="13"/>
                      <a:pt x="188" y="28"/>
                    </a:cubicBezTo>
                    <a:cubicBezTo>
                      <a:pt x="188" y="40"/>
                      <a:pt x="199" y="50"/>
                      <a:pt x="203" y="53"/>
                    </a:cubicBezTo>
                    <a:cubicBezTo>
                      <a:pt x="203" y="63"/>
                      <a:pt x="203" y="63"/>
                      <a:pt x="203" y="63"/>
                    </a:cubicBezTo>
                    <a:cubicBezTo>
                      <a:pt x="203" y="63"/>
                      <a:pt x="203" y="63"/>
                      <a:pt x="202" y="63"/>
                    </a:cubicBezTo>
                    <a:cubicBezTo>
                      <a:pt x="192" y="52"/>
                      <a:pt x="173" y="55"/>
                      <a:pt x="172" y="56"/>
                    </a:cubicBezTo>
                    <a:cubicBezTo>
                      <a:pt x="170" y="56"/>
                      <a:pt x="169" y="57"/>
                      <a:pt x="169" y="59"/>
                    </a:cubicBezTo>
                    <a:cubicBezTo>
                      <a:pt x="168" y="60"/>
                      <a:pt x="165" y="79"/>
                      <a:pt x="176" y="89"/>
                    </a:cubicBezTo>
                    <a:cubicBezTo>
                      <a:pt x="182" y="96"/>
                      <a:pt x="192" y="97"/>
                      <a:pt x="199" y="97"/>
                    </a:cubicBezTo>
                    <a:cubicBezTo>
                      <a:pt x="201" y="97"/>
                      <a:pt x="202" y="97"/>
                      <a:pt x="203" y="97"/>
                    </a:cubicBezTo>
                    <a:cubicBezTo>
                      <a:pt x="203" y="116"/>
                      <a:pt x="203" y="116"/>
                      <a:pt x="203" y="116"/>
                    </a:cubicBezTo>
                    <a:cubicBezTo>
                      <a:pt x="203" y="116"/>
                      <a:pt x="203" y="116"/>
                      <a:pt x="202" y="116"/>
                    </a:cubicBezTo>
                    <a:cubicBezTo>
                      <a:pt x="192" y="105"/>
                      <a:pt x="173" y="108"/>
                      <a:pt x="172" y="108"/>
                    </a:cubicBezTo>
                    <a:cubicBezTo>
                      <a:pt x="170" y="109"/>
                      <a:pt x="169" y="110"/>
                      <a:pt x="169" y="112"/>
                    </a:cubicBezTo>
                    <a:cubicBezTo>
                      <a:pt x="168" y="112"/>
                      <a:pt x="165" y="132"/>
                      <a:pt x="176" y="142"/>
                    </a:cubicBezTo>
                    <a:cubicBezTo>
                      <a:pt x="182" y="149"/>
                      <a:pt x="192" y="150"/>
                      <a:pt x="199" y="150"/>
                    </a:cubicBezTo>
                    <a:cubicBezTo>
                      <a:pt x="201" y="150"/>
                      <a:pt x="202" y="150"/>
                      <a:pt x="203" y="150"/>
                    </a:cubicBezTo>
                    <a:cubicBezTo>
                      <a:pt x="203" y="163"/>
                      <a:pt x="203" y="163"/>
                      <a:pt x="203" y="163"/>
                    </a:cubicBezTo>
                    <a:cubicBezTo>
                      <a:pt x="123" y="163"/>
                      <a:pt x="123" y="163"/>
                      <a:pt x="123" y="163"/>
                    </a:cubicBezTo>
                    <a:cubicBezTo>
                      <a:pt x="123" y="128"/>
                      <a:pt x="123" y="128"/>
                      <a:pt x="123" y="128"/>
                    </a:cubicBezTo>
                    <a:cubicBezTo>
                      <a:pt x="124" y="128"/>
                      <a:pt x="125" y="128"/>
                      <a:pt x="127" y="128"/>
                    </a:cubicBezTo>
                    <a:cubicBezTo>
                      <a:pt x="134" y="128"/>
                      <a:pt x="144" y="127"/>
                      <a:pt x="150" y="121"/>
                    </a:cubicBezTo>
                    <a:cubicBezTo>
                      <a:pt x="161" y="110"/>
                      <a:pt x="158" y="91"/>
                      <a:pt x="157" y="90"/>
                    </a:cubicBezTo>
                    <a:cubicBezTo>
                      <a:pt x="157" y="88"/>
                      <a:pt x="156" y="87"/>
                      <a:pt x="154" y="87"/>
                    </a:cubicBezTo>
                    <a:cubicBezTo>
                      <a:pt x="153" y="87"/>
                      <a:pt x="134" y="84"/>
                      <a:pt x="124" y="94"/>
                    </a:cubicBezTo>
                    <a:cubicBezTo>
                      <a:pt x="123" y="94"/>
                      <a:pt x="123" y="94"/>
                      <a:pt x="123" y="95"/>
                    </a:cubicBezTo>
                    <a:cubicBezTo>
                      <a:pt x="123" y="85"/>
                      <a:pt x="123" y="85"/>
                      <a:pt x="123" y="85"/>
                    </a:cubicBezTo>
                    <a:cubicBezTo>
                      <a:pt x="123" y="85"/>
                      <a:pt x="123" y="85"/>
                      <a:pt x="123" y="84"/>
                    </a:cubicBezTo>
                    <a:cubicBezTo>
                      <a:pt x="127" y="81"/>
                      <a:pt x="138" y="71"/>
                      <a:pt x="138" y="59"/>
                    </a:cubicBezTo>
                    <a:cubicBezTo>
                      <a:pt x="138" y="44"/>
                      <a:pt x="122" y="33"/>
                      <a:pt x="122" y="32"/>
                    </a:cubicBezTo>
                    <a:cubicBezTo>
                      <a:pt x="120" y="31"/>
                      <a:pt x="118" y="31"/>
                      <a:pt x="117" y="32"/>
                    </a:cubicBezTo>
                    <a:cubicBezTo>
                      <a:pt x="116" y="33"/>
                      <a:pt x="100" y="44"/>
                      <a:pt x="100" y="59"/>
                    </a:cubicBezTo>
                    <a:cubicBezTo>
                      <a:pt x="100" y="71"/>
                      <a:pt x="111" y="81"/>
                      <a:pt x="115" y="84"/>
                    </a:cubicBezTo>
                    <a:cubicBezTo>
                      <a:pt x="115" y="85"/>
                      <a:pt x="115" y="85"/>
                      <a:pt x="115" y="85"/>
                    </a:cubicBezTo>
                    <a:cubicBezTo>
                      <a:pt x="115" y="118"/>
                      <a:pt x="115" y="118"/>
                      <a:pt x="115" y="118"/>
                    </a:cubicBezTo>
                    <a:cubicBezTo>
                      <a:pt x="115" y="118"/>
                      <a:pt x="115" y="117"/>
                      <a:pt x="115" y="117"/>
                    </a:cubicBezTo>
                    <a:cubicBezTo>
                      <a:pt x="104" y="107"/>
                      <a:pt x="85" y="110"/>
                      <a:pt x="84" y="110"/>
                    </a:cubicBezTo>
                    <a:cubicBezTo>
                      <a:pt x="82" y="110"/>
                      <a:pt x="81" y="111"/>
                      <a:pt x="81" y="113"/>
                    </a:cubicBezTo>
                    <a:cubicBezTo>
                      <a:pt x="81" y="114"/>
                      <a:pt x="78" y="133"/>
                      <a:pt x="88" y="144"/>
                    </a:cubicBezTo>
                    <a:cubicBezTo>
                      <a:pt x="95" y="150"/>
                      <a:pt x="105" y="152"/>
                      <a:pt x="111" y="152"/>
                    </a:cubicBezTo>
                    <a:cubicBezTo>
                      <a:pt x="113" y="152"/>
                      <a:pt x="114" y="151"/>
                      <a:pt x="115" y="151"/>
                    </a:cubicBezTo>
                    <a:cubicBezTo>
                      <a:pt x="115" y="163"/>
                      <a:pt x="115" y="163"/>
                      <a:pt x="115" y="163"/>
                    </a:cubicBezTo>
                    <a:cubicBezTo>
                      <a:pt x="46" y="163"/>
                      <a:pt x="46" y="163"/>
                      <a:pt x="46" y="163"/>
                    </a:cubicBezTo>
                    <a:cubicBezTo>
                      <a:pt x="46" y="120"/>
                      <a:pt x="46" y="120"/>
                      <a:pt x="46" y="120"/>
                    </a:cubicBezTo>
                    <a:cubicBezTo>
                      <a:pt x="47" y="120"/>
                      <a:pt x="48" y="120"/>
                      <a:pt x="50" y="120"/>
                    </a:cubicBezTo>
                    <a:cubicBezTo>
                      <a:pt x="56" y="120"/>
                      <a:pt x="66" y="119"/>
                      <a:pt x="73" y="113"/>
                    </a:cubicBezTo>
                    <a:cubicBezTo>
                      <a:pt x="83" y="102"/>
                      <a:pt x="80" y="83"/>
                      <a:pt x="80" y="82"/>
                    </a:cubicBezTo>
                    <a:cubicBezTo>
                      <a:pt x="80" y="80"/>
                      <a:pt x="79" y="79"/>
                      <a:pt x="77" y="79"/>
                    </a:cubicBezTo>
                    <a:cubicBezTo>
                      <a:pt x="76" y="79"/>
                      <a:pt x="57" y="76"/>
                      <a:pt x="46" y="86"/>
                    </a:cubicBezTo>
                    <a:cubicBezTo>
                      <a:pt x="46" y="86"/>
                      <a:pt x="46" y="86"/>
                      <a:pt x="46" y="87"/>
                    </a:cubicBezTo>
                    <a:cubicBezTo>
                      <a:pt x="46" y="53"/>
                      <a:pt x="46" y="53"/>
                      <a:pt x="46" y="53"/>
                    </a:cubicBezTo>
                    <a:cubicBezTo>
                      <a:pt x="50" y="50"/>
                      <a:pt x="61" y="40"/>
                      <a:pt x="61" y="28"/>
                    </a:cubicBezTo>
                    <a:cubicBezTo>
                      <a:pt x="61" y="13"/>
                      <a:pt x="45" y="2"/>
                      <a:pt x="44" y="1"/>
                    </a:cubicBezTo>
                    <a:cubicBezTo>
                      <a:pt x="43" y="0"/>
                      <a:pt x="41" y="0"/>
                      <a:pt x="40" y="1"/>
                    </a:cubicBezTo>
                    <a:cubicBezTo>
                      <a:pt x="39" y="2"/>
                      <a:pt x="23" y="13"/>
                      <a:pt x="23" y="28"/>
                    </a:cubicBezTo>
                    <a:cubicBezTo>
                      <a:pt x="23" y="40"/>
                      <a:pt x="34" y="50"/>
                      <a:pt x="38" y="53"/>
                    </a:cubicBezTo>
                    <a:cubicBezTo>
                      <a:pt x="38" y="63"/>
                      <a:pt x="38" y="63"/>
                      <a:pt x="38" y="63"/>
                    </a:cubicBezTo>
                    <a:cubicBezTo>
                      <a:pt x="38" y="63"/>
                      <a:pt x="38" y="63"/>
                      <a:pt x="37" y="63"/>
                    </a:cubicBezTo>
                    <a:cubicBezTo>
                      <a:pt x="27" y="52"/>
                      <a:pt x="8" y="55"/>
                      <a:pt x="7" y="56"/>
                    </a:cubicBezTo>
                    <a:cubicBezTo>
                      <a:pt x="5" y="56"/>
                      <a:pt x="4" y="57"/>
                      <a:pt x="4" y="59"/>
                    </a:cubicBezTo>
                    <a:cubicBezTo>
                      <a:pt x="3" y="60"/>
                      <a:pt x="0" y="79"/>
                      <a:pt x="11" y="89"/>
                    </a:cubicBezTo>
                    <a:cubicBezTo>
                      <a:pt x="17" y="96"/>
                      <a:pt x="27" y="97"/>
                      <a:pt x="34" y="97"/>
                    </a:cubicBezTo>
                    <a:cubicBezTo>
                      <a:pt x="36" y="97"/>
                      <a:pt x="37" y="97"/>
                      <a:pt x="38" y="97"/>
                    </a:cubicBezTo>
                    <a:cubicBezTo>
                      <a:pt x="38" y="116"/>
                      <a:pt x="38" y="116"/>
                      <a:pt x="38" y="116"/>
                    </a:cubicBezTo>
                    <a:cubicBezTo>
                      <a:pt x="38" y="116"/>
                      <a:pt x="38" y="116"/>
                      <a:pt x="37" y="116"/>
                    </a:cubicBezTo>
                    <a:cubicBezTo>
                      <a:pt x="27" y="105"/>
                      <a:pt x="8" y="108"/>
                      <a:pt x="7" y="108"/>
                    </a:cubicBezTo>
                    <a:cubicBezTo>
                      <a:pt x="5" y="109"/>
                      <a:pt x="4" y="110"/>
                      <a:pt x="4" y="112"/>
                    </a:cubicBezTo>
                    <a:cubicBezTo>
                      <a:pt x="3" y="112"/>
                      <a:pt x="0" y="132"/>
                      <a:pt x="11" y="142"/>
                    </a:cubicBezTo>
                    <a:cubicBezTo>
                      <a:pt x="17" y="149"/>
                      <a:pt x="27" y="150"/>
                      <a:pt x="34" y="150"/>
                    </a:cubicBezTo>
                    <a:cubicBezTo>
                      <a:pt x="36" y="150"/>
                      <a:pt x="37" y="150"/>
                      <a:pt x="38" y="150"/>
                    </a:cubicBezTo>
                    <a:cubicBezTo>
                      <a:pt x="38" y="163"/>
                      <a:pt x="38" y="163"/>
                      <a:pt x="38" y="163"/>
                    </a:cubicBezTo>
                    <a:cubicBezTo>
                      <a:pt x="7" y="163"/>
                      <a:pt x="7" y="163"/>
                      <a:pt x="7" y="163"/>
                    </a:cubicBezTo>
                    <a:cubicBezTo>
                      <a:pt x="5" y="163"/>
                      <a:pt x="3" y="165"/>
                      <a:pt x="3" y="167"/>
                    </a:cubicBezTo>
                    <a:cubicBezTo>
                      <a:pt x="3" y="169"/>
                      <a:pt x="5" y="171"/>
                      <a:pt x="7" y="171"/>
                    </a:cubicBezTo>
                    <a:close/>
                    <a:moveTo>
                      <a:pt x="294" y="100"/>
                    </a:moveTo>
                    <a:cubicBezTo>
                      <a:pt x="300" y="94"/>
                      <a:pt x="310" y="94"/>
                      <a:pt x="315" y="94"/>
                    </a:cubicBezTo>
                    <a:cubicBezTo>
                      <a:pt x="315" y="99"/>
                      <a:pt x="315" y="109"/>
                      <a:pt x="309" y="115"/>
                    </a:cubicBezTo>
                    <a:cubicBezTo>
                      <a:pt x="304" y="120"/>
                      <a:pt x="294" y="121"/>
                      <a:pt x="289" y="120"/>
                    </a:cubicBezTo>
                    <a:cubicBezTo>
                      <a:pt x="289" y="115"/>
                      <a:pt x="289" y="105"/>
                      <a:pt x="294" y="100"/>
                    </a:cubicBezTo>
                    <a:close/>
                    <a:moveTo>
                      <a:pt x="279" y="143"/>
                    </a:moveTo>
                    <a:cubicBezTo>
                      <a:pt x="274" y="144"/>
                      <a:pt x="264" y="144"/>
                      <a:pt x="259" y="138"/>
                    </a:cubicBezTo>
                    <a:cubicBezTo>
                      <a:pt x="253" y="132"/>
                      <a:pt x="253" y="122"/>
                      <a:pt x="253" y="117"/>
                    </a:cubicBezTo>
                    <a:cubicBezTo>
                      <a:pt x="258" y="117"/>
                      <a:pt x="268" y="117"/>
                      <a:pt x="274" y="123"/>
                    </a:cubicBezTo>
                    <a:cubicBezTo>
                      <a:pt x="280" y="128"/>
                      <a:pt x="280" y="138"/>
                      <a:pt x="279" y="143"/>
                    </a:cubicBezTo>
                    <a:close/>
                    <a:moveTo>
                      <a:pt x="273" y="59"/>
                    </a:moveTo>
                    <a:cubicBezTo>
                      <a:pt x="273" y="51"/>
                      <a:pt x="280" y="44"/>
                      <a:pt x="284" y="41"/>
                    </a:cubicBezTo>
                    <a:cubicBezTo>
                      <a:pt x="288" y="44"/>
                      <a:pt x="295" y="51"/>
                      <a:pt x="295" y="59"/>
                    </a:cubicBezTo>
                    <a:cubicBezTo>
                      <a:pt x="295" y="67"/>
                      <a:pt x="288" y="74"/>
                      <a:pt x="284" y="77"/>
                    </a:cubicBezTo>
                    <a:cubicBezTo>
                      <a:pt x="280" y="74"/>
                      <a:pt x="273" y="66"/>
                      <a:pt x="273" y="59"/>
                    </a:cubicBezTo>
                    <a:close/>
                    <a:moveTo>
                      <a:pt x="217" y="92"/>
                    </a:moveTo>
                    <a:cubicBezTo>
                      <a:pt x="223" y="86"/>
                      <a:pt x="233" y="86"/>
                      <a:pt x="238" y="86"/>
                    </a:cubicBezTo>
                    <a:cubicBezTo>
                      <a:pt x="238" y="91"/>
                      <a:pt x="238" y="101"/>
                      <a:pt x="232" y="107"/>
                    </a:cubicBezTo>
                    <a:cubicBezTo>
                      <a:pt x="227" y="112"/>
                      <a:pt x="217" y="113"/>
                      <a:pt x="212" y="112"/>
                    </a:cubicBezTo>
                    <a:cubicBezTo>
                      <a:pt x="211" y="107"/>
                      <a:pt x="212" y="97"/>
                      <a:pt x="217" y="92"/>
                    </a:cubicBezTo>
                    <a:close/>
                    <a:moveTo>
                      <a:pt x="202" y="89"/>
                    </a:moveTo>
                    <a:cubicBezTo>
                      <a:pt x="196" y="90"/>
                      <a:pt x="187" y="89"/>
                      <a:pt x="182" y="84"/>
                    </a:cubicBezTo>
                    <a:cubicBezTo>
                      <a:pt x="176" y="78"/>
                      <a:pt x="176" y="68"/>
                      <a:pt x="176" y="63"/>
                    </a:cubicBezTo>
                    <a:cubicBezTo>
                      <a:pt x="182" y="63"/>
                      <a:pt x="191" y="63"/>
                      <a:pt x="197" y="69"/>
                    </a:cubicBezTo>
                    <a:cubicBezTo>
                      <a:pt x="202" y="74"/>
                      <a:pt x="202" y="84"/>
                      <a:pt x="202" y="89"/>
                    </a:cubicBezTo>
                    <a:close/>
                    <a:moveTo>
                      <a:pt x="202" y="142"/>
                    </a:moveTo>
                    <a:cubicBezTo>
                      <a:pt x="197" y="142"/>
                      <a:pt x="187" y="142"/>
                      <a:pt x="182" y="136"/>
                    </a:cubicBezTo>
                    <a:cubicBezTo>
                      <a:pt x="176" y="131"/>
                      <a:pt x="176" y="121"/>
                      <a:pt x="176" y="116"/>
                    </a:cubicBezTo>
                    <a:cubicBezTo>
                      <a:pt x="181" y="116"/>
                      <a:pt x="191" y="116"/>
                      <a:pt x="197" y="121"/>
                    </a:cubicBezTo>
                    <a:cubicBezTo>
                      <a:pt x="202" y="127"/>
                      <a:pt x="202" y="137"/>
                      <a:pt x="202" y="142"/>
                    </a:cubicBezTo>
                    <a:close/>
                    <a:moveTo>
                      <a:pt x="196" y="28"/>
                    </a:moveTo>
                    <a:cubicBezTo>
                      <a:pt x="196" y="20"/>
                      <a:pt x="203" y="13"/>
                      <a:pt x="207" y="9"/>
                    </a:cubicBezTo>
                    <a:cubicBezTo>
                      <a:pt x="211" y="13"/>
                      <a:pt x="218" y="20"/>
                      <a:pt x="218" y="28"/>
                    </a:cubicBezTo>
                    <a:cubicBezTo>
                      <a:pt x="218" y="36"/>
                      <a:pt x="211" y="43"/>
                      <a:pt x="207" y="46"/>
                    </a:cubicBezTo>
                    <a:cubicBezTo>
                      <a:pt x="203" y="42"/>
                      <a:pt x="196" y="35"/>
                      <a:pt x="196" y="28"/>
                    </a:cubicBezTo>
                    <a:close/>
                    <a:moveTo>
                      <a:pt x="129" y="100"/>
                    </a:moveTo>
                    <a:cubicBezTo>
                      <a:pt x="135" y="94"/>
                      <a:pt x="145" y="94"/>
                      <a:pt x="150" y="94"/>
                    </a:cubicBezTo>
                    <a:cubicBezTo>
                      <a:pt x="150" y="99"/>
                      <a:pt x="150" y="109"/>
                      <a:pt x="144" y="115"/>
                    </a:cubicBezTo>
                    <a:cubicBezTo>
                      <a:pt x="139" y="120"/>
                      <a:pt x="129" y="121"/>
                      <a:pt x="124" y="120"/>
                    </a:cubicBezTo>
                    <a:cubicBezTo>
                      <a:pt x="124" y="115"/>
                      <a:pt x="124" y="105"/>
                      <a:pt x="129" y="100"/>
                    </a:cubicBezTo>
                    <a:close/>
                    <a:moveTo>
                      <a:pt x="114" y="143"/>
                    </a:moveTo>
                    <a:cubicBezTo>
                      <a:pt x="109" y="144"/>
                      <a:pt x="99" y="144"/>
                      <a:pt x="94" y="138"/>
                    </a:cubicBezTo>
                    <a:cubicBezTo>
                      <a:pt x="88" y="132"/>
                      <a:pt x="88" y="122"/>
                      <a:pt x="88" y="117"/>
                    </a:cubicBezTo>
                    <a:cubicBezTo>
                      <a:pt x="93" y="117"/>
                      <a:pt x="103" y="117"/>
                      <a:pt x="109" y="123"/>
                    </a:cubicBezTo>
                    <a:cubicBezTo>
                      <a:pt x="115" y="128"/>
                      <a:pt x="115" y="138"/>
                      <a:pt x="114" y="143"/>
                    </a:cubicBezTo>
                    <a:close/>
                    <a:moveTo>
                      <a:pt x="108" y="59"/>
                    </a:moveTo>
                    <a:cubicBezTo>
                      <a:pt x="108" y="51"/>
                      <a:pt x="115" y="44"/>
                      <a:pt x="119" y="41"/>
                    </a:cubicBezTo>
                    <a:cubicBezTo>
                      <a:pt x="123" y="44"/>
                      <a:pt x="130" y="51"/>
                      <a:pt x="130" y="59"/>
                    </a:cubicBezTo>
                    <a:cubicBezTo>
                      <a:pt x="130" y="67"/>
                      <a:pt x="123" y="74"/>
                      <a:pt x="119" y="77"/>
                    </a:cubicBezTo>
                    <a:cubicBezTo>
                      <a:pt x="115" y="74"/>
                      <a:pt x="108" y="66"/>
                      <a:pt x="108" y="59"/>
                    </a:cubicBezTo>
                    <a:close/>
                    <a:moveTo>
                      <a:pt x="52" y="92"/>
                    </a:moveTo>
                    <a:cubicBezTo>
                      <a:pt x="58" y="86"/>
                      <a:pt x="68" y="86"/>
                      <a:pt x="73" y="86"/>
                    </a:cubicBezTo>
                    <a:cubicBezTo>
                      <a:pt x="73" y="91"/>
                      <a:pt x="73" y="101"/>
                      <a:pt x="67" y="107"/>
                    </a:cubicBezTo>
                    <a:cubicBezTo>
                      <a:pt x="62" y="112"/>
                      <a:pt x="52" y="113"/>
                      <a:pt x="47" y="112"/>
                    </a:cubicBezTo>
                    <a:cubicBezTo>
                      <a:pt x="46" y="107"/>
                      <a:pt x="47" y="97"/>
                      <a:pt x="52" y="92"/>
                    </a:cubicBezTo>
                    <a:close/>
                    <a:moveTo>
                      <a:pt x="37" y="89"/>
                    </a:moveTo>
                    <a:cubicBezTo>
                      <a:pt x="31" y="90"/>
                      <a:pt x="22" y="89"/>
                      <a:pt x="17" y="84"/>
                    </a:cubicBezTo>
                    <a:cubicBezTo>
                      <a:pt x="11" y="78"/>
                      <a:pt x="11" y="68"/>
                      <a:pt x="11" y="63"/>
                    </a:cubicBezTo>
                    <a:cubicBezTo>
                      <a:pt x="17" y="63"/>
                      <a:pt x="26" y="63"/>
                      <a:pt x="32" y="69"/>
                    </a:cubicBezTo>
                    <a:cubicBezTo>
                      <a:pt x="37" y="74"/>
                      <a:pt x="37" y="84"/>
                      <a:pt x="37" y="89"/>
                    </a:cubicBezTo>
                    <a:close/>
                    <a:moveTo>
                      <a:pt x="37" y="142"/>
                    </a:moveTo>
                    <a:cubicBezTo>
                      <a:pt x="32" y="142"/>
                      <a:pt x="22" y="142"/>
                      <a:pt x="17" y="136"/>
                    </a:cubicBezTo>
                    <a:cubicBezTo>
                      <a:pt x="11" y="131"/>
                      <a:pt x="11" y="121"/>
                      <a:pt x="11" y="116"/>
                    </a:cubicBezTo>
                    <a:cubicBezTo>
                      <a:pt x="16" y="116"/>
                      <a:pt x="26" y="116"/>
                      <a:pt x="32" y="121"/>
                    </a:cubicBezTo>
                    <a:cubicBezTo>
                      <a:pt x="37" y="127"/>
                      <a:pt x="37" y="137"/>
                      <a:pt x="37" y="142"/>
                    </a:cubicBezTo>
                    <a:close/>
                    <a:moveTo>
                      <a:pt x="31" y="28"/>
                    </a:moveTo>
                    <a:cubicBezTo>
                      <a:pt x="31" y="20"/>
                      <a:pt x="38" y="13"/>
                      <a:pt x="42" y="9"/>
                    </a:cubicBezTo>
                    <a:cubicBezTo>
                      <a:pt x="46" y="13"/>
                      <a:pt x="53" y="20"/>
                      <a:pt x="53" y="28"/>
                    </a:cubicBezTo>
                    <a:cubicBezTo>
                      <a:pt x="53" y="36"/>
                      <a:pt x="46" y="43"/>
                      <a:pt x="42" y="46"/>
                    </a:cubicBezTo>
                    <a:cubicBezTo>
                      <a:pt x="38" y="42"/>
                      <a:pt x="31" y="35"/>
                      <a:pt x="3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chemeClr val="accent2"/>
                  </a:solidFill>
                </a:endParaRPr>
              </a:p>
            </p:txBody>
          </p:sp>
        </p:grpSp>
      </p:grpSp>
      <p:grpSp>
        <p:nvGrpSpPr>
          <p:cNvPr id="311" name="Group 310">
            <a:extLst>
              <a:ext uri="{FF2B5EF4-FFF2-40B4-BE49-F238E27FC236}">
                <a16:creationId xmlns:a16="http://schemas.microsoft.com/office/drawing/2014/main" id="{47763BF6-D8AA-46F3-8EC0-791402393DA6}"/>
              </a:ext>
            </a:extLst>
          </p:cNvPr>
          <p:cNvGrpSpPr/>
          <p:nvPr/>
        </p:nvGrpSpPr>
        <p:grpSpPr>
          <a:xfrm>
            <a:off x="4514246" y="1743907"/>
            <a:ext cx="3738960" cy="2126463"/>
            <a:chOff x="3385683" y="1307930"/>
            <a:chExt cx="2804220" cy="1594847"/>
          </a:xfrm>
        </p:grpSpPr>
        <p:grpSp>
          <p:nvGrpSpPr>
            <p:cNvPr id="295" name="Group 294">
              <a:extLst>
                <a:ext uri="{FF2B5EF4-FFF2-40B4-BE49-F238E27FC236}">
                  <a16:creationId xmlns:a16="http://schemas.microsoft.com/office/drawing/2014/main" id="{681308F0-F780-4AD8-A0B0-9127571A0FA1}"/>
                </a:ext>
              </a:extLst>
            </p:cNvPr>
            <p:cNvGrpSpPr/>
            <p:nvPr/>
          </p:nvGrpSpPr>
          <p:grpSpPr>
            <a:xfrm>
              <a:off x="3385683" y="1307930"/>
              <a:ext cx="2698551" cy="1319253"/>
              <a:chOff x="3277978" y="1205796"/>
              <a:chExt cx="2698551" cy="1319253"/>
            </a:xfrm>
          </p:grpSpPr>
          <p:sp>
            <p:nvSpPr>
              <p:cNvPr id="193" name="Rectangle 192">
                <a:extLst>
                  <a:ext uri="{FF2B5EF4-FFF2-40B4-BE49-F238E27FC236}">
                    <a16:creationId xmlns:a16="http://schemas.microsoft.com/office/drawing/2014/main" id="{DF615BA7-013A-47D8-B488-720B80AF999B}"/>
                  </a:ext>
                </a:extLst>
              </p:cNvPr>
              <p:cNvSpPr/>
              <p:nvPr/>
            </p:nvSpPr>
            <p:spPr>
              <a:xfrm>
                <a:off x="3277978" y="1609173"/>
                <a:ext cx="1907013" cy="915876"/>
              </a:xfrm>
              <a:prstGeom prst="rect">
                <a:avLst/>
              </a:prstGeom>
            </p:spPr>
            <p:txBody>
              <a:bodyPr wrap="none">
                <a:spAutoFit/>
              </a:bodyPr>
              <a:lstStyle/>
              <a:p>
                <a:pPr marL="228594" indent="-228594">
                  <a:buFont typeface="Arial" panose="020B0604020202020204" pitchFamily="34" charset="0"/>
                  <a:buChar char="•"/>
                </a:pPr>
                <a:r>
                  <a:rPr lang="en-US" sz="1467" noProof="1">
                    <a:solidFill>
                      <a:schemeClr val="tx1">
                        <a:lumMod val="65000"/>
                        <a:lumOff val="35000"/>
                      </a:schemeClr>
                    </a:solidFill>
                  </a:rPr>
                  <a:t>Inventory management</a:t>
                </a:r>
              </a:p>
              <a:p>
                <a:pPr marL="228594" indent="-228594">
                  <a:buFont typeface="Arial" panose="020B0604020202020204" pitchFamily="34" charset="0"/>
                  <a:buChar char="•"/>
                </a:pPr>
                <a:r>
                  <a:rPr lang="en-US" sz="1467" noProof="1">
                    <a:solidFill>
                      <a:schemeClr val="tx1">
                        <a:lumMod val="65000"/>
                        <a:lumOff val="35000"/>
                      </a:schemeClr>
                    </a:solidFill>
                  </a:rPr>
                  <a:t>End to end traceability</a:t>
                </a:r>
              </a:p>
              <a:p>
                <a:pPr marL="228594" indent="-228594">
                  <a:buFont typeface="Arial" panose="020B0604020202020204" pitchFamily="34" charset="0"/>
                  <a:buChar char="•"/>
                </a:pPr>
                <a:r>
                  <a:rPr lang="en-US" sz="1467" noProof="1">
                    <a:solidFill>
                      <a:schemeClr val="tx1">
                        <a:lumMod val="65000"/>
                        <a:lumOff val="35000"/>
                      </a:schemeClr>
                    </a:solidFill>
                  </a:rPr>
                  <a:t>Warehouse/Transportation</a:t>
                </a:r>
                <a:endParaRPr lang="en-US" sz="1467" noProof="1"/>
              </a:p>
              <a:p>
                <a:pPr marL="228594" indent="-228594">
                  <a:buFont typeface="Arial" panose="020B0604020202020204" pitchFamily="34" charset="0"/>
                  <a:buChar char="•"/>
                </a:pPr>
                <a:endParaRPr lang="en-US" sz="1467" noProof="1">
                  <a:solidFill>
                    <a:schemeClr val="tx1">
                      <a:lumMod val="65000"/>
                      <a:lumOff val="35000"/>
                    </a:schemeClr>
                  </a:solidFill>
                </a:endParaRPr>
              </a:p>
              <a:p>
                <a:pPr marL="228594" indent="-228594">
                  <a:buFont typeface="Arial" panose="020B0604020202020204" pitchFamily="34" charset="0"/>
                  <a:buChar char="•"/>
                </a:pPr>
                <a:endParaRPr lang="en-US" sz="1467" noProof="1"/>
              </a:p>
            </p:txBody>
          </p:sp>
          <p:grpSp>
            <p:nvGrpSpPr>
              <p:cNvPr id="217" name="Group 216">
                <a:extLst>
                  <a:ext uri="{FF2B5EF4-FFF2-40B4-BE49-F238E27FC236}">
                    <a16:creationId xmlns:a16="http://schemas.microsoft.com/office/drawing/2014/main" id="{8793D8A0-6D6D-45D1-BA7A-E25F9B251ECB}"/>
                  </a:ext>
                </a:extLst>
              </p:cNvPr>
              <p:cNvGrpSpPr/>
              <p:nvPr/>
            </p:nvGrpSpPr>
            <p:grpSpPr>
              <a:xfrm>
                <a:off x="3284593" y="1205796"/>
                <a:ext cx="2691936" cy="411480"/>
                <a:chOff x="3174922" y="1363022"/>
                <a:chExt cx="2691936" cy="411480"/>
              </a:xfrm>
            </p:grpSpPr>
            <p:sp>
              <p:nvSpPr>
                <p:cNvPr id="198" name="Rectangle 197">
                  <a:extLst>
                    <a:ext uri="{FF2B5EF4-FFF2-40B4-BE49-F238E27FC236}">
                      <a16:creationId xmlns:a16="http://schemas.microsoft.com/office/drawing/2014/main" id="{9CA37241-5045-4271-BD1D-5F4369B707BD}"/>
                    </a:ext>
                  </a:extLst>
                </p:cNvPr>
                <p:cNvSpPr/>
                <p:nvPr/>
              </p:nvSpPr>
              <p:spPr>
                <a:xfrm>
                  <a:off x="3306538" y="1363022"/>
                  <a:ext cx="2560320" cy="4114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noProof="1"/>
                    <a:t>Operations Management</a:t>
                  </a:r>
                </a:p>
              </p:txBody>
            </p:sp>
            <p:sp>
              <p:nvSpPr>
                <p:cNvPr id="197" name="Rectangle 196">
                  <a:extLst>
                    <a:ext uri="{FF2B5EF4-FFF2-40B4-BE49-F238E27FC236}">
                      <a16:creationId xmlns:a16="http://schemas.microsoft.com/office/drawing/2014/main" id="{945B3A58-30B3-40A5-B3AE-253FF95FC742}"/>
                    </a:ext>
                  </a:extLst>
                </p:cNvPr>
                <p:cNvSpPr/>
                <p:nvPr/>
              </p:nvSpPr>
              <p:spPr>
                <a:xfrm>
                  <a:off x="3174922" y="1363022"/>
                  <a:ext cx="135698" cy="4114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noProof="1"/>
                </a:p>
              </p:txBody>
            </p:sp>
          </p:grpSp>
        </p:grpSp>
        <p:grpSp>
          <p:nvGrpSpPr>
            <p:cNvPr id="222" name="Group 221">
              <a:extLst>
                <a:ext uri="{FF2B5EF4-FFF2-40B4-BE49-F238E27FC236}">
                  <a16:creationId xmlns:a16="http://schemas.microsoft.com/office/drawing/2014/main" id="{09B2E4A4-C697-4525-BCCE-E853C7B97796}"/>
                </a:ext>
              </a:extLst>
            </p:cNvPr>
            <p:cNvGrpSpPr/>
            <p:nvPr/>
          </p:nvGrpSpPr>
          <p:grpSpPr>
            <a:xfrm>
              <a:off x="3388022" y="2452580"/>
              <a:ext cx="2801881" cy="450197"/>
              <a:chOff x="3004457" y="2194713"/>
              <a:chExt cx="2801881" cy="450197"/>
            </a:xfrm>
          </p:grpSpPr>
          <p:cxnSp>
            <p:nvCxnSpPr>
              <p:cNvPr id="220" name="Straight Connector 219">
                <a:extLst>
                  <a:ext uri="{FF2B5EF4-FFF2-40B4-BE49-F238E27FC236}">
                    <a16:creationId xmlns:a16="http://schemas.microsoft.com/office/drawing/2014/main" id="{6F7EDA5F-BE82-4A23-B09C-98992040BAB7}"/>
                  </a:ext>
                </a:extLst>
              </p:cNvPr>
              <p:cNvCxnSpPr/>
              <p:nvPr/>
            </p:nvCxnSpPr>
            <p:spPr>
              <a:xfrm flipV="1">
                <a:off x="3004457" y="2194713"/>
                <a:ext cx="1395820" cy="450197"/>
              </a:xfrm>
              <a:prstGeom prst="line">
                <a:avLst/>
              </a:prstGeom>
              <a:noFill/>
              <a:ln w="6350" cap="flat">
                <a:solidFill>
                  <a:schemeClr val="accent2"/>
                </a:solidFill>
                <a:prstDash val="lgDash"/>
                <a:miter lim="400000"/>
              </a:ln>
              <a:effectLst/>
              <a:sp3d/>
            </p:spPr>
            <p:style>
              <a:lnRef idx="0">
                <a:scrgbClr r="0" g="0" b="0"/>
              </a:lnRef>
              <a:fillRef idx="0">
                <a:scrgbClr r="0" g="0" b="0"/>
              </a:fillRef>
              <a:effectRef idx="0">
                <a:scrgbClr r="0" g="0" b="0"/>
              </a:effectRef>
              <a:fontRef idx="none"/>
            </p:style>
          </p:cxnSp>
          <p:cxnSp>
            <p:nvCxnSpPr>
              <p:cNvPr id="221" name="Straight Connector 220">
                <a:extLst>
                  <a:ext uri="{FF2B5EF4-FFF2-40B4-BE49-F238E27FC236}">
                    <a16:creationId xmlns:a16="http://schemas.microsoft.com/office/drawing/2014/main" id="{531673DF-2813-43BC-A75E-55AF74100A54}"/>
                  </a:ext>
                </a:extLst>
              </p:cNvPr>
              <p:cNvCxnSpPr>
                <a:cxnSpLocks/>
              </p:cNvCxnSpPr>
              <p:nvPr/>
            </p:nvCxnSpPr>
            <p:spPr>
              <a:xfrm flipH="1" flipV="1">
                <a:off x="4410518" y="2194713"/>
                <a:ext cx="1395820" cy="450197"/>
              </a:xfrm>
              <a:prstGeom prst="line">
                <a:avLst/>
              </a:prstGeom>
              <a:noFill/>
              <a:ln w="6350" cap="flat">
                <a:solidFill>
                  <a:schemeClr val="accent2"/>
                </a:solidFill>
                <a:prstDash val="lgDash"/>
                <a:miter lim="400000"/>
              </a:ln>
              <a:effectLst/>
              <a:sp3d/>
            </p:spPr>
            <p:style>
              <a:lnRef idx="0">
                <a:scrgbClr r="0" g="0" b="0"/>
              </a:lnRef>
              <a:fillRef idx="0">
                <a:scrgbClr r="0" g="0" b="0"/>
              </a:fillRef>
              <a:effectRef idx="0">
                <a:scrgbClr r="0" g="0" b="0"/>
              </a:effectRef>
              <a:fontRef idx="none"/>
            </p:style>
          </p:cxnSp>
        </p:grpSp>
      </p:grpSp>
      <p:grpSp>
        <p:nvGrpSpPr>
          <p:cNvPr id="310" name="Group 309">
            <a:extLst>
              <a:ext uri="{FF2B5EF4-FFF2-40B4-BE49-F238E27FC236}">
                <a16:creationId xmlns:a16="http://schemas.microsoft.com/office/drawing/2014/main" id="{8ADBA70F-4372-4B5C-A223-F17458A31F69}"/>
              </a:ext>
            </a:extLst>
          </p:cNvPr>
          <p:cNvGrpSpPr/>
          <p:nvPr/>
        </p:nvGrpSpPr>
        <p:grpSpPr>
          <a:xfrm>
            <a:off x="644115" y="1743907"/>
            <a:ext cx="4906378" cy="2126463"/>
            <a:chOff x="483086" y="1307930"/>
            <a:chExt cx="3679784" cy="1594847"/>
          </a:xfrm>
        </p:grpSpPr>
        <p:grpSp>
          <p:nvGrpSpPr>
            <p:cNvPr id="294" name="Group 293">
              <a:extLst>
                <a:ext uri="{FF2B5EF4-FFF2-40B4-BE49-F238E27FC236}">
                  <a16:creationId xmlns:a16="http://schemas.microsoft.com/office/drawing/2014/main" id="{AFC82CD3-A5E4-4814-BA43-B14533B32B3F}"/>
                </a:ext>
              </a:extLst>
            </p:cNvPr>
            <p:cNvGrpSpPr/>
            <p:nvPr/>
          </p:nvGrpSpPr>
          <p:grpSpPr>
            <a:xfrm>
              <a:off x="483086" y="1307930"/>
              <a:ext cx="2724144" cy="1318637"/>
              <a:chOff x="375381" y="1205796"/>
              <a:chExt cx="2724144" cy="1318637"/>
            </a:xfrm>
          </p:grpSpPr>
          <p:sp>
            <p:nvSpPr>
              <p:cNvPr id="178" name="Rectangle 177">
                <a:extLst>
                  <a:ext uri="{FF2B5EF4-FFF2-40B4-BE49-F238E27FC236}">
                    <a16:creationId xmlns:a16="http://schemas.microsoft.com/office/drawing/2014/main" id="{8342AFDC-EED6-42A0-9BAC-A0DD92A84764}"/>
                  </a:ext>
                </a:extLst>
              </p:cNvPr>
              <p:cNvSpPr/>
              <p:nvPr/>
            </p:nvSpPr>
            <p:spPr>
              <a:xfrm>
                <a:off x="375381" y="1608557"/>
                <a:ext cx="2350644" cy="915876"/>
              </a:xfrm>
              <a:prstGeom prst="rect">
                <a:avLst/>
              </a:prstGeom>
            </p:spPr>
            <p:txBody>
              <a:bodyPr wrap="none">
                <a:spAutoFit/>
              </a:bodyPr>
              <a:lstStyle/>
              <a:p>
                <a:pPr marL="228594" indent="-228594">
                  <a:buFont typeface="Arial" panose="020B0604020202020204" pitchFamily="34" charset="0"/>
                  <a:buChar char="•"/>
                </a:pPr>
                <a:r>
                  <a:rPr lang="en-US" sz="1467" noProof="1">
                    <a:solidFill>
                      <a:schemeClr val="tx1">
                        <a:lumMod val="65000"/>
                        <a:lumOff val="35000"/>
                      </a:schemeClr>
                    </a:solidFill>
                  </a:rPr>
                  <a:t>PO collaboration</a:t>
                </a:r>
              </a:p>
              <a:p>
                <a:pPr marL="228594" indent="-228594">
                  <a:buFont typeface="Arial" panose="020B0604020202020204" pitchFamily="34" charset="0"/>
                  <a:buChar char="•"/>
                </a:pPr>
                <a:r>
                  <a:rPr lang="en-US" sz="1467" noProof="1">
                    <a:solidFill>
                      <a:schemeClr val="tx1">
                        <a:lumMod val="65000"/>
                        <a:lumOff val="35000"/>
                      </a:schemeClr>
                    </a:solidFill>
                  </a:rPr>
                  <a:t>Vendor income tracking</a:t>
                </a:r>
              </a:p>
              <a:p>
                <a:pPr marL="228594" indent="-228594">
                  <a:buFont typeface="Arial" panose="020B0604020202020204" pitchFamily="34" charset="0"/>
                  <a:buChar char="•"/>
                </a:pPr>
                <a:r>
                  <a:rPr lang="en-US" sz="1467" noProof="1">
                    <a:solidFill>
                      <a:schemeClr val="tx1">
                        <a:lumMod val="65000"/>
                        <a:lumOff val="35000"/>
                      </a:schemeClr>
                    </a:solidFill>
                  </a:rPr>
                  <a:t>Demand forecasting &amp; purchasing</a:t>
                </a:r>
                <a:endParaRPr lang="en-US" sz="1467" noProof="1"/>
              </a:p>
              <a:p>
                <a:pPr marL="228594" indent="-228594">
                  <a:buFont typeface="Arial" panose="020B0604020202020204" pitchFamily="34" charset="0"/>
                  <a:buChar char="•"/>
                </a:pPr>
                <a:endParaRPr lang="en-US" sz="1467" noProof="1"/>
              </a:p>
              <a:p>
                <a:pPr marL="228594" indent="-228594">
                  <a:buFont typeface="Arial" panose="020B0604020202020204" pitchFamily="34" charset="0"/>
                  <a:buChar char="•"/>
                </a:pPr>
                <a:endParaRPr lang="en-US" sz="1467" noProof="1"/>
              </a:p>
            </p:txBody>
          </p:sp>
          <p:grpSp>
            <p:nvGrpSpPr>
              <p:cNvPr id="74" name="Group 73">
                <a:extLst>
                  <a:ext uri="{FF2B5EF4-FFF2-40B4-BE49-F238E27FC236}">
                    <a16:creationId xmlns:a16="http://schemas.microsoft.com/office/drawing/2014/main" id="{6419249C-51A2-4437-8BA2-CFE6C3A6644F}"/>
                  </a:ext>
                </a:extLst>
              </p:cNvPr>
              <p:cNvGrpSpPr/>
              <p:nvPr/>
            </p:nvGrpSpPr>
            <p:grpSpPr>
              <a:xfrm>
                <a:off x="409915" y="1205796"/>
                <a:ext cx="2689610" cy="411480"/>
                <a:chOff x="394018" y="1363022"/>
                <a:chExt cx="2689610" cy="411480"/>
              </a:xfrm>
            </p:grpSpPr>
            <p:sp>
              <p:nvSpPr>
                <p:cNvPr id="184" name="Rectangle 183">
                  <a:extLst>
                    <a:ext uri="{FF2B5EF4-FFF2-40B4-BE49-F238E27FC236}">
                      <a16:creationId xmlns:a16="http://schemas.microsoft.com/office/drawing/2014/main" id="{FAE68DDB-E1EC-4E61-8A81-E13B0F13EAA2}"/>
                    </a:ext>
                  </a:extLst>
                </p:cNvPr>
                <p:cNvSpPr/>
                <p:nvPr/>
              </p:nvSpPr>
              <p:spPr>
                <a:xfrm>
                  <a:off x="523308" y="1363022"/>
                  <a:ext cx="2560320" cy="4114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noProof="1"/>
                    <a:t>Supplier Management</a:t>
                  </a:r>
                </a:p>
              </p:txBody>
            </p:sp>
            <p:sp>
              <p:nvSpPr>
                <p:cNvPr id="183" name="Rectangle 182">
                  <a:extLst>
                    <a:ext uri="{FF2B5EF4-FFF2-40B4-BE49-F238E27FC236}">
                      <a16:creationId xmlns:a16="http://schemas.microsoft.com/office/drawing/2014/main" id="{9EF9B52D-41D9-40D1-85A7-13CF26D40BB7}"/>
                    </a:ext>
                  </a:extLst>
                </p:cNvPr>
                <p:cNvSpPr/>
                <p:nvPr/>
              </p:nvSpPr>
              <p:spPr>
                <a:xfrm>
                  <a:off x="394018" y="1363022"/>
                  <a:ext cx="135698" cy="4114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noProof="1"/>
                </a:p>
              </p:txBody>
            </p:sp>
          </p:grpSp>
        </p:grpSp>
        <p:grpSp>
          <p:nvGrpSpPr>
            <p:cNvPr id="223" name="Group 222">
              <a:extLst>
                <a:ext uri="{FF2B5EF4-FFF2-40B4-BE49-F238E27FC236}">
                  <a16:creationId xmlns:a16="http://schemas.microsoft.com/office/drawing/2014/main" id="{102C366D-3D8E-4E43-B31C-4C338DD09B14}"/>
                </a:ext>
              </a:extLst>
            </p:cNvPr>
            <p:cNvGrpSpPr/>
            <p:nvPr/>
          </p:nvGrpSpPr>
          <p:grpSpPr>
            <a:xfrm>
              <a:off x="1360989" y="2452580"/>
              <a:ext cx="2801881" cy="450197"/>
              <a:chOff x="3004457" y="2194713"/>
              <a:chExt cx="2801881" cy="450197"/>
            </a:xfrm>
          </p:grpSpPr>
          <p:cxnSp>
            <p:nvCxnSpPr>
              <p:cNvPr id="224" name="Straight Connector 223">
                <a:extLst>
                  <a:ext uri="{FF2B5EF4-FFF2-40B4-BE49-F238E27FC236}">
                    <a16:creationId xmlns:a16="http://schemas.microsoft.com/office/drawing/2014/main" id="{FD55AAFE-A088-4C00-9794-7F82C859C14F}"/>
                  </a:ext>
                </a:extLst>
              </p:cNvPr>
              <p:cNvCxnSpPr/>
              <p:nvPr/>
            </p:nvCxnSpPr>
            <p:spPr>
              <a:xfrm flipV="1">
                <a:off x="3004457" y="2194713"/>
                <a:ext cx="1395820" cy="450197"/>
              </a:xfrm>
              <a:prstGeom prst="line">
                <a:avLst/>
              </a:prstGeom>
              <a:noFill/>
              <a:ln w="6350" cap="flat">
                <a:solidFill>
                  <a:schemeClr val="accent1"/>
                </a:solidFill>
                <a:prstDash val="lgDash"/>
                <a:miter lim="400000"/>
              </a:ln>
              <a:effectLst/>
              <a:sp3d/>
            </p:spPr>
            <p:style>
              <a:lnRef idx="0">
                <a:scrgbClr r="0" g="0" b="0"/>
              </a:lnRef>
              <a:fillRef idx="0">
                <a:scrgbClr r="0" g="0" b="0"/>
              </a:fillRef>
              <a:effectRef idx="0">
                <a:scrgbClr r="0" g="0" b="0"/>
              </a:effectRef>
              <a:fontRef idx="none"/>
            </p:style>
          </p:cxnSp>
          <p:cxnSp>
            <p:nvCxnSpPr>
              <p:cNvPr id="225" name="Straight Connector 224">
                <a:extLst>
                  <a:ext uri="{FF2B5EF4-FFF2-40B4-BE49-F238E27FC236}">
                    <a16:creationId xmlns:a16="http://schemas.microsoft.com/office/drawing/2014/main" id="{DBEA2C16-DD3A-4C54-B613-CE3F0FEE544B}"/>
                  </a:ext>
                </a:extLst>
              </p:cNvPr>
              <p:cNvCxnSpPr>
                <a:cxnSpLocks/>
              </p:cNvCxnSpPr>
              <p:nvPr/>
            </p:nvCxnSpPr>
            <p:spPr>
              <a:xfrm flipH="1" flipV="1">
                <a:off x="4410518" y="2194713"/>
                <a:ext cx="1395820" cy="450197"/>
              </a:xfrm>
              <a:prstGeom prst="line">
                <a:avLst/>
              </a:prstGeom>
              <a:noFill/>
              <a:ln w="6350" cap="flat">
                <a:solidFill>
                  <a:schemeClr val="accent1"/>
                </a:solidFill>
                <a:prstDash val="lgDash"/>
                <a:miter lim="400000"/>
              </a:ln>
              <a:effectLst/>
              <a:sp3d/>
            </p:spPr>
            <p:style>
              <a:lnRef idx="0">
                <a:scrgbClr r="0" g="0" b="0"/>
              </a:lnRef>
              <a:fillRef idx="0">
                <a:scrgbClr r="0" g="0" b="0"/>
              </a:fillRef>
              <a:effectRef idx="0">
                <a:scrgbClr r="0" g="0" b="0"/>
              </a:effectRef>
              <a:fontRef idx="none"/>
            </p:style>
          </p:cxnSp>
        </p:grpSp>
      </p:grpSp>
      <p:grpSp>
        <p:nvGrpSpPr>
          <p:cNvPr id="312" name="Group 311">
            <a:extLst>
              <a:ext uri="{FF2B5EF4-FFF2-40B4-BE49-F238E27FC236}">
                <a16:creationId xmlns:a16="http://schemas.microsoft.com/office/drawing/2014/main" id="{3486A1F4-05BF-43EC-94FA-5995F8137F43}"/>
              </a:ext>
            </a:extLst>
          </p:cNvPr>
          <p:cNvGrpSpPr/>
          <p:nvPr/>
        </p:nvGrpSpPr>
        <p:grpSpPr>
          <a:xfrm>
            <a:off x="7134335" y="1743907"/>
            <a:ext cx="4856019" cy="2126463"/>
            <a:chOff x="5350751" y="1307930"/>
            <a:chExt cx="3642014" cy="1594847"/>
          </a:xfrm>
        </p:grpSpPr>
        <p:grpSp>
          <p:nvGrpSpPr>
            <p:cNvPr id="296" name="Group 295">
              <a:extLst>
                <a:ext uri="{FF2B5EF4-FFF2-40B4-BE49-F238E27FC236}">
                  <a16:creationId xmlns:a16="http://schemas.microsoft.com/office/drawing/2014/main" id="{53EF49AE-E643-4865-8F7A-954274DB143A}"/>
                </a:ext>
              </a:extLst>
            </p:cNvPr>
            <p:cNvGrpSpPr/>
            <p:nvPr/>
          </p:nvGrpSpPr>
          <p:grpSpPr>
            <a:xfrm>
              <a:off x="6300053" y="1307930"/>
              <a:ext cx="2692712" cy="1322135"/>
              <a:chOff x="6192348" y="1205796"/>
              <a:chExt cx="2692712" cy="1322135"/>
            </a:xfrm>
          </p:grpSpPr>
          <p:sp>
            <p:nvSpPr>
              <p:cNvPr id="207" name="Rectangle 206">
                <a:extLst>
                  <a:ext uri="{FF2B5EF4-FFF2-40B4-BE49-F238E27FC236}">
                    <a16:creationId xmlns:a16="http://schemas.microsoft.com/office/drawing/2014/main" id="{75C32BE8-B1A3-487E-BBEB-676C20C7C225}"/>
                  </a:ext>
                </a:extLst>
              </p:cNvPr>
              <p:cNvSpPr/>
              <p:nvPr/>
            </p:nvSpPr>
            <p:spPr>
              <a:xfrm>
                <a:off x="6194799" y="1612055"/>
                <a:ext cx="1820451" cy="915876"/>
              </a:xfrm>
              <a:prstGeom prst="rect">
                <a:avLst/>
              </a:prstGeom>
            </p:spPr>
            <p:txBody>
              <a:bodyPr wrap="none">
                <a:spAutoFit/>
              </a:bodyPr>
              <a:lstStyle/>
              <a:p>
                <a:pPr marL="228594" indent="-228594">
                  <a:buFont typeface="Arial" panose="020B0604020202020204" pitchFamily="34" charset="0"/>
                  <a:buChar char="•"/>
                </a:pPr>
                <a:r>
                  <a:rPr lang="en-US" sz="1467" noProof="1">
                    <a:solidFill>
                      <a:schemeClr val="tx1">
                        <a:lumMod val="65000"/>
                        <a:lumOff val="35000"/>
                      </a:schemeClr>
                    </a:solidFill>
                  </a:rPr>
                  <a:t>Order guides &amp; contracts</a:t>
                </a:r>
              </a:p>
              <a:p>
                <a:pPr marL="228594" indent="-228594">
                  <a:buFont typeface="Arial" panose="020B0604020202020204" pitchFamily="34" charset="0"/>
                  <a:buChar char="•"/>
                </a:pPr>
                <a:r>
                  <a:rPr lang="en-US" sz="1467" noProof="1">
                    <a:solidFill>
                      <a:schemeClr val="tx1">
                        <a:lumMod val="65000"/>
                        <a:lumOff val="35000"/>
                      </a:schemeClr>
                    </a:solidFill>
                  </a:rPr>
                  <a:t>Order mgmt. &amp; billing</a:t>
                </a:r>
              </a:p>
              <a:p>
                <a:pPr marL="228594" indent="-228594">
                  <a:buFont typeface="Arial" panose="020B0604020202020204" pitchFamily="34" charset="0"/>
                  <a:buChar char="•"/>
                </a:pPr>
                <a:r>
                  <a:rPr lang="en-US" sz="1467" noProof="1">
                    <a:solidFill>
                      <a:schemeClr val="tx1">
                        <a:lumMod val="65000"/>
                        <a:lumOff val="35000"/>
                      </a:schemeClr>
                    </a:solidFill>
                  </a:rPr>
                  <a:t>Customer rebate mgmt. </a:t>
                </a:r>
                <a:endParaRPr lang="en-US" sz="1467" noProof="1"/>
              </a:p>
              <a:p>
                <a:pPr marL="228594" indent="-228594">
                  <a:buFont typeface="Arial" panose="020B0604020202020204" pitchFamily="34" charset="0"/>
                  <a:buChar char="•"/>
                </a:pPr>
                <a:endParaRPr lang="en-US" sz="1467" noProof="1"/>
              </a:p>
              <a:p>
                <a:pPr marL="228594" indent="-228594">
                  <a:buFont typeface="Arial" panose="020B0604020202020204" pitchFamily="34" charset="0"/>
                  <a:buChar char="•"/>
                </a:pPr>
                <a:endParaRPr lang="en-US" sz="1467" noProof="1"/>
              </a:p>
            </p:txBody>
          </p:sp>
          <p:grpSp>
            <p:nvGrpSpPr>
              <p:cNvPr id="218" name="Group 217">
                <a:extLst>
                  <a:ext uri="{FF2B5EF4-FFF2-40B4-BE49-F238E27FC236}">
                    <a16:creationId xmlns:a16="http://schemas.microsoft.com/office/drawing/2014/main" id="{5616522E-C826-4CC0-9BC5-B694C6F0C8D0}"/>
                  </a:ext>
                </a:extLst>
              </p:cNvPr>
              <p:cNvGrpSpPr/>
              <p:nvPr/>
            </p:nvGrpSpPr>
            <p:grpSpPr>
              <a:xfrm>
                <a:off x="6192348" y="1205796"/>
                <a:ext cx="2692712" cy="411480"/>
                <a:chOff x="6410709" y="1363022"/>
                <a:chExt cx="2692712" cy="411480"/>
              </a:xfrm>
            </p:grpSpPr>
            <p:sp>
              <p:nvSpPr>
                <p:cNvPr id="212" name="Rectangle 211">
                  <a:extLst>
                    <a:ext uri="{FF2B5EF4-FFF2-40B4-BE49-F238E27FC236}">
                      <a16:creationId xmlns:a16="http://schemas.microsoft.com/office/drawing/2014/main" id="{05120C21-0472-4417-8F1D-05A36BD0A30F}"/>
                    </a:ext>
                  </a:extLst>
                </p:cNvPr>
                <p:cNvSpPr/>
                <p:nvPr/>
              </p:nvSpPr>
              <p:spPr>
                <a:xfrm>
                  <a:off x="6543101" y="1363022"/>
                  <a:ext cx="2560320" cy="4114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noProof="1">
                      <a:solidFill>
                        <a:schemeClr val="bg1"/>
                      </a:solidFill>
                    </a:rPr>
                    <a:t>Customer Management</a:t>
                  </a:r>
                </a:p>
              </p:txBody>
            </p:sp>
            <p:sp>
              <p:nvSpPr>
                <p:cNvPr id="211" name="Rectangle 210">
                  <a:extLst>
                    <a:ext uri="{FF2B5EF4-FFF2-40B4-BE49-F238E27FC236}">
                      <a16:creationId xmlns:a16="http://schemas.microsoft.com/office/drawing/2014/main" id="{60E04FAF-0D35-4F58-BAF0-7758372ACAFA}"/>
                    </a:ext>
                  </a:extLst>
                </p:cNvPr>
                <p:cNvSpPr/>
                <p:nvPr/>
              </p:nvSpPr>
              <p:spPr>
                <a:xfrm>
                  <a:off x="6410709" y="1363022"/>
                  <a:ext cx="135698" cy="411480"/>
                </a:xfrm>
                <a:prstGeom prst="rect">
                  <a:avLst/>
                </a:prstGeom>
                <a:solidFill>
                  <a:srgbClr val="9A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b="1" noProof="1">
                    <a:solidFill>
                      <a:schemeClr val="bg1"/>
                    </a:solidFill>
                  </a:endParaRPr>
                </a:p>
              </p:txBody>
            </p:sp>
          </p:grpSp>
        </p:grpSp>
        <p:grpSp>
          <p:nvGrpSpPr>
            <p:cNvPr id="226" name="Group 225">
              <a:extLst>
                <a:ext uri="{FF2B5EF4-FFF2-40B4-BE49-F238E27FC236}">
                  <a16:creationId xmlns:a16="http://schemas.microsoft.com/office/drawing/2014/main" id="{C3B04351-AD3F-4883-8172-E1958D5643E2}"/>
                </a:ext>
              </a:extLst>
            </p:cNvPr>
            <p:cNvGrpSpPr/>
            <p:nvPr/>
          </p:nvGrpSpPr>
          <p:grpSpPr>
            <a:xfrm>
              <a:off x="5350751" y="2452580"/>
              <a:ext cx="2801881" cy="450197"/>
              <a:chOff x="3004457" y="2194713"/>
              <a:chExt cx="2801881" cy="450197"/>
            </a:xfrm>
          </p:grpSpPr>
          <p:cxnSp>
            <p:nvCxnSpPr>
              <p:cNvPr id="227" name="Straight Connector 226">
                <a:extLst>
                  <a:ext uri="{FF2B5EF4-FFF2-40B4-BE49-F238E27FC236}">
                    <a16:creationId xmlns:a16="http://schemas.microsoft.com/office/drawing/2014/main" id="{165E9F0F-E161-47AF-8C71-F075B6593722}"/>
                  </a:ext>
                </a:extLst>
              </p:cNvPr>
              <p:cNvCxnSpPr/>
              <p:nvPr/>
            </p:nvCxnSpPr>
            <p:spPr>
              <a:xfrm flipV="1">
                <a:off x="3004457" y="2194713"/>
                <a:ext cx="1395820" cy="450197"/>
              </a:xfrm>
              <a:prstGeom prst="line">
                <a:avLst/>
              </a:prstGeom>
              <a:noFill/>
              <a:ln w="6350" cap="flat">
                <a:solidFill>
                  <a:schemeClr val="accent4"/>
                </a:solidFill>
                <a:prstDash val="lgDash"/>
                <a:miter lim="400000"/>
              </a:ln>
              <a:effectLst/>
              <a:sp3d/>
            </p:spPr>
            <p:style>
              <a:lnRef idx="0">
                <a:scrgbClr r="0" g="0" b="0"/>
              </a:lnRef>
              <a:fillRef idx="0">
                <a:scrgbClr r="0" g="0" b="0"/>
              </a:fillRef>
              <a:effectRef idx="0">
                <a:scrgbClr r="0" g="0" b="0"/>
              </a:effectRef>
              <a:fontRef idx="none"/>
            </p:style>
          </p:cxnSp>
          <p:cxnSp>
            <p:nvCxnSpPr>
              <p:cNvPr id="228" name="Straight Connector 227">
                <a:extLst>
                  <a:ext uri="{FF2B5EF4-FFF2-40B4-BE49-F238E27FC236}">
                    <a16:creationId xmlns:a16="http://schemas.microsoft.com/office/drawing/2014/main" id="{EB5E0FA7-1B6C-4733-8BC7-6C8390348162}"/>
                  </a:ext>
                </a:extLst>
              </p:cNvPr>
              <p:cNvCxnSpPr>
                <a:cxnSpLocks/>
              </p:cNvCxnSpPr>
              <p:nvPr/>
            </p:nvCxnSpPr>
            <p:spPr>
              <a:xfrm flipH="1" flipV="1">
                <a:off x="4410518" y="2194713"/>
                <a:ext cx="1395820" cy="450197"/>
              </a:xfrm>
              <a:prstGeom prst="line">
                <a:avLst/>
              </a:prstGeom>
              <a:noFill/>
              <a:ln w="6350" cap="flat">
                <a:solidFill>
                  <a:schemeClr val="accent4"/>
                </a:solidFill>
                <a:prstDash val="lgDash"/>
                <a:miter lim="400000"/>
              </a:ln>
              <a:effectLst/>
              <a:sp3d/>
            </p:spPr>
            <p:style>
              <a:lnRef idx="0">
                <a:scrgbClr r="0" g="0" b="0"/>
              </a:lnRef>
              <a:fillRef idx="0">
                <a:scrgbClr r="0" g="0" b="0"/>
              </a:fillRef>
              <a:effectRef idx="0">
                <a:scrgbClr r="0" g="0" b="0"/>
              </a:effectRef>
              <a:fontRef idx="none"/>
            </p:style>
          </p:cxnSp>
        </p:grpSp>
      </p:grpSp>
      <p:grpSp>
        <p:nvGrpSpPr>
          <p:cNvPr id="293" name="Group 292">
            <a:extLst>
              <a:ext uri="{FF2B5EF4-FFF2-40B4-BE49-F238E27FC236}">
                <a16:creationId xmlns:a16="http://schemas.microsoft.com/office/drawing/2014/main" id="{C3D90042-178C-46AF-BE35-7B84E08928E6}"/>
              </a:ext>
            </a:extLst>
          </p:cNvPr>
          <p:cNvGrpSpPr/>
          <p:nvPr/>
        </p:nvGrpSpPr>
        <p:grpSpPr>
          <a:xfrm>
            <a:off x="715961" y="5047622"/>
            <a:ext cx="11281576" cy="1771685"/>
            <a:chOff x="429266" y="3569283"/>
            <a:chExt cx="8461182" cy="1328764"/>
          </a:xfrm>
        </p:grpSpPr>
        <p:sp>
          <p:nvSpPr>
            <p:cNvPr id="242" name="Rectangle 241">
              <a:extLst>
                <a:ext uri="{FF2B5EF4-FFF2-40B4-BE49-F238E27FC236}">
                  <a16:creationId xmlns:a16="http://schemas.microsoft.com/office/drawing/2014/main" id="{F29FA3E0-3E8A-4C26-BB30-39044578FDB8}"/>
                </a:ext>
              </a:extLst>
            </p:cNvPr>
            <p:cNvSpPr/>
            <p:nvPr/>
          </p:nvSpPr>
          <p:spPr>
            <a:xfrm>
              <a:off x="3448999" y="3982171"/>
              <a:ext cx="1904609" cy="915876"/>
            </a:xfrm>
            <a:prstGeom prst="rect">
              <a:avLst/>
            </a:prstGeom>
          </p:spPr>
          <p:txBody>
            <a:bodyPr wrap="none">
              <a:spAutoFit/>
            </a:bodyPr>
            <a:lstStyle/>
            <a:p>
              <a:pPr marL="228594" indent="-228594">
                <a:buFont typeface="Arial" panose="020B0604020202020204" pitchFamily="34" charset="0"/>
                <a:buChar char="•"/>
              </a:pPr>
              <a:r>
                <a:rPr lang="en-US" sz="1467" noProof="1">
                  <a:solidFill>
                    <a:schemeClr val="tx1">
                      <a:lumMod val="65000"/>
                      <a:lumOff val="35000"/>
                    </a:schemeClr>
                  </a:solidFill>
                </a:rPr>
                <a:t>Item master &amp; pricing</a:t>
              </a:r>
            </a:p>
            <a:p>
              <a:pPr marL="228594" indent="-228594">
                <a:buFont typeface="Arial" panose="020B0604020202020204" pitchFamily="34" charset="0"/>
                <a:buChar char="•"/>
              </a:pPr>
              <a:r>
                <a:rPr lang="en-US" sz="1467" noProof="1">
                  <a:solidFill>
                    <a:schemeClr val="tx1">
                      <a:lumMod val="65000"/>
                      <a:lumOff val="35000"/>
                    </a:schemeClr>
                  </a:solidFill>
                </a:rPr>
                <a:t>Customer &amp; vendor master</a:t>
              </a:r>
            </a:p>
            <a:p>
              <a:pPr marL="228594" indent="-228594">
                <a:buFont typeface="Arial" panose="020B0604020202020204" pitchFamily="34" charset="0"/>
                <a:buChar char="•"/>
              </a:pPr>
              <a:r>
                <a:rPr lang="en-US" sz="1467" noProof="1">
                  <a:solidFill>
                    <a:schemeClr val="tx1">
                      <a:lumMod val="65000"/>
                      <a:lumOff val="35000"/>
                    </a:schemeClr>
                  </a:solidFill>
                </a:rPr>
                <a:t>Data governance tools</a:t>
              </a:r>
              <a:endParaRPr lang="en-US" sz="1467" noProof="1"/>
            </a:p>
            <a:p>
              <a:pPr marL="228594" indent="-228594">
                <a:buFont typeface="Arial" panose="020B0604020202020204" pitchFamily="34" charset="0"/>
                <a:buChar char="•"/>
              </a:pPr>
              <a:endParaRPr lang="en-US" sz="1467" noProof="1"/>
            </a:p>
            <a:p>
              <a:pPr marL="228594" indent="-228594">
                <a:buFont typeface="Arial" panose="020B0604020202020204" pitchFamily="34" charset="0"/>
                <a:buChar char="•"/>
              </a:pPr>
              <a:endParaRPr lang="en-US" sz="1467" noProof="1"/>
            </a:p>
          </p:txBody>
        </p:sp>
        <p:sp>
          <p:nvSpPr>
            <p:cNvPr id="259" name="Rectangle 258">
              <a:extLst>
                <a:ext uri="{FF2B5EF4-FFF2-40B4-BE49-F238E27FC236}">
                  <a16:creationId xmlns:a16="http://schemas.microsoft.com/office/drawing/2014/main" id="{E6D78D04-E942-4776-B5C3-4799C3D846AC}"/>
                </a:ext>
              </a:extLst>
            </p:cNvPr>
            <p:cNvSpPr/>
            <p:nvPr/>
          </p:nvSpPr>
          <p:spPr>
            <a:xfrm>
              <a:off x="513977" y="3982171"/>
              <a:ext cx="1931058" cy="915876"/>
            </a:xfrm>
            <a:prstGeom prst="rect">
              <a:avLst/>
            </a:prstGeom>
          </p:spPr>
          <p:txBody>
            <a:bodyPr wrap="none">
              <a:spAutoFit/>
            </a:bodyPr>
            <a:lstStyle/>
            <a:p>
              <a:pPr marL="228594" indent="-228594">
                <a:buFont typeface="Arial" panose="020B0604020202020204" pitchFamily="34" charset="0"/>
                <a:buChar char="•"/>
              </a:pPr>
              <a:r>
                <a:rPr lang="en-US" sz="1467" noProof="1">
                  <a:solidFill>
                    <a:schemeClr val="tx1">
                      <a:lumMod val="65000"/>
                      <a:lumOff val="35000"/>
                    </a:schemeClr>
                  </a:solidFill>
                </a:rPr>
                <a:t>A/R, A/P, G/L integration</a:t>
              </a:r>
            </a:p>
            <a:p>
              <a:pPr marL="228594" indent="-228594">
                <a:buFont typeface="Arial" panose="020B0604020202020204" pitchFamily="34" charset="0"/>
                <a:buChar char="•"/>
              </a:pPr>
              <a:r>
                <a:rPr lang="en-US" sz="1467" noProof="1">
                  <a:solidFill>
                    <a:schemeClr val="tx1">
                      <a:lumMod val="65000"/>
                      <a:lumOff val="35000"/>
                    </a:schemeClr>
                  </a:solidFill>
                </a:rPr>
                <a:t>Vendor funds management</a:t>
              </a:r>
            </a:p>
            <a:p>
              <a:pPr marL="228594" indent="-228594">
                <a:buFont typeface="Arial" panose="020B0604020202020204" pitchFamily="34" charset="0"/>
                <a:buChar char="•"/>
              </a:pPr>
              <a:r>
                <a:rPr lang="en-US" sz="1467" noProof="1">
                  <a:solidFill>
                    <a:schemeClr val="tx1">
                      <a:lumMod val="65000"/>
                      <a:lumOff val="35000"/>
                    </a:schemeClr>
                  </a:solidFill>
                </a:rPr>
                <a:t>Financial reporting</a:t>
              </a:r>
              <a:endParaRPr lang="en-US" sz="1467" noProof="1"/>
            </a:p>
            <a:p>
              <a:pPr marL="228594" indent="-228594">
                <a:buFont typeface="Arial" panose="020B0604020202020204" pitchFamily="34" charset="0"/>
                <a:buChar char="•"/>
              </a:pPr>
              <a:endParaRPr lang="en-US" sz="1467" noProof="1"/>
            </a:p>
            <a:p>
              <a:pPr marL="228594" indent="-228594">
                <a:buFont typeface="Arial" panose="020B0604020202020204" pitchFamily="34" charset="0"/>
                <a:buChar char="•"/>
              </a:pPr>
              <a:endParaRPr lang="en-US" sz="1467" noProof="1"/>
            </a:p>
          </p:txBody>
        </p:sp>
        <p:sp>
          <p:nvSpPr>
            <p:cNvPr id="276" name="Rectangle 275">
              <a:extLst>
                <a:ext uri="{FF2B5EF4-FFF2-40B4-BE49-F238E27FC236}">
                  <a16:creationId xmlns:a16="http://schemas.microsoft.com/office/drawing/2014/main" id="{2CFA0E73-67F6-4664-8201-C593F7332025}"/>
                </a:ext>
              </a:extLst>
            </p:cNvPr>
            <p:cNvSpPr/>
            <p:nvPr/>
          </p:nvSpPr>
          <p:spPr>
            <a:xfrm>
              <a:off x="6114196" y="3982171"/>
              <a:ext cx="1874552" cy="746551"/>
            </a:xfrm>
            <a:prstGeom prst="rect">
              <a:avLst/>
            </a:prstGeom>
          </p:spPr>
          <p:txBody>
            <a:bodyPr wrap="none">
              <a:spAutoFit/>
            </a:bodyPr>
            <a:lstStyle/>
            <a:p>
              <a:pPr marL="228594" indent="-228594">
                <a:buFont typeface="Arial" panose="020B0604020202020204" pitchFamily="34" charset="0"/>
                <a:buChar char="•"/>
              </a:pPr>
              <a:r>
                <a:rPr lang="en-US" sz="1467" noProof="1">
                  <a:solidFill>
                    <a:schemeClr val="tx1">
                      <a:lumMod val="65000"/>
                      <a:lumOff val="35000"/>
                    </a:schemeClr>
                  </a:solidFill>
                </a:rPr>
                <a:t>KPI tracking and reporting</a:t>
              </a:r>
              <a:endParaRPr lang="en-US" sz="1467" noProof="1"/>
            </a:p>
            <a:p>
              <a:pPr marL="228594" indent="-228594">
                <a:buFont typeface="Arial" panose="020B0604020202020204" pitchFamily="34" charset="0"/>
                <a:buChar char="•"/>
              </a:pPr>
              <a:r>
                <a:rPr lang="en-US" sz="1467" noProof="1">
                  <a:solidFill>
                    <a:schemeClr val="tx1">
                      <a:lumMod val="65000"/>
                      <a:lumOff val="35000"/>
                    </a:schemeClr>
                  </a:solidFill>
                </a:rPr>
                <a:t>User-defined dashboards</a:t>
              </a:r>
              <a:endParaRPr lang="en-US" sz="1467" noProof="1"/>
            </a:p>
            <a:p>
              <a:pPr marL="228594" indent="-228594">
                <a:buFont typeface="Arial" panose="020B0604020202020204" pitchFamily="34" charset="0"/>
                <a:buChar char="•"/>
              </a:pPr>
              <a:r>
                <a:rPr lang="en-US" sz="1467" noProof="1">
                  <a:solidFill>
                    <a:schemeClr val="tx1">
                      <a:lumMod val="65000"/>
                      <a:lumOff val="35000"/>
                    </a:schemeClr>
                  </a:solidFill>
                </a:rPr>
                <a:t>Real time data visibility </a:t>
              </a:r>
              <a:endParaRPr lang="en-US" sz="1467" noProof="1"/>
            </a:p>
            <a:p>
              <a:pPr marL="228594" indent="-228594">
                <a:buFont typeface="Arial" panose="020B0604020202020204" pitchFamily="34" charset="0"/>
                <a:buChar char="•"/>
              </a:pPr>
              <a:endParaRPr lang="en-US" sz="1467" noProof="1"/>
            </a:p>
          </p:txBody>
        </p:sp>
        <p:grpSp>
          <p:nvGrpSpPr>
            <p:cNvPr id="282" name="Group 281">
              <a:extLst>
                <a:ext uri="{FF2B5EF4-FFF2-40B4-BE49-F238E27FC236}">
                  <a16:creationId xmlns:a16="http://schemas.microsoft.com/office/drawing/2014/main" id="{CC672ADF-5C54-446A-AA79-DC35E2F7FDBF}"/>
                </a:ext>
              </a:extLst>
            </p:cNvPr>
            <p:cNvGrpSpPr/>
            <p:nvPr/>
          </p:nvGrpSpPr>
          <p:grpSpPr>
            <a:xfrm>
              <a:off x="429266" y="3569283"/>
              <a:ext cx="8461182" cy="411927"/>
              <a:chOff x="444168" y="3549548"/>
              <a:chExt cx="8446276" cy="411927"/>
            </a:xfrm>
          </p:grpSpPr>
          <p:grpSp>
            <p:nvGrpSpPr>
              <p:cNvPr id="243" name="Group 242">
                <a:extLst>
                  <a:ext uri="{FF2B5EF4-FFF2-40B4-BE49-F238E27FC236}">
                    <a16:creationId xmlns:a16="http://schemas.microsoft.com/office/drawing/2014/main" id="{F18949C6-ACC0-42CA-95CC-BC3F5791034E}"/>
                  </a:ext>
                </a:extLst>
              </p:cNvPr>
              <p:cNvGrpSpPr/>
              <p:nvPr/>
            </p:nvGrpSpPr>
            <p:grpSpPr>
              <a:xfrm>
                <a:off x="444168" y="3549995"/>
                <a:ext cx="8444192" cy="411480"/>
                <a:chOff x="594043" y="1296347"/>
                <a:chExt cx="8444192" cy="411480"/>
              </a:xfrm>
            </p:grpSpPr>
            <p:sp>
              <p:nvSpPr>
                <p:cNvPr id="244" name="Rectangle 243">
                  <a:extLst>
                    <a:ext uri="{FF2B5EF4-FFF2-40B4-BE49-F238E27FC236}">
                      <a16:creationId xmlns:a16="http://schemas.microsoft.com/office/drawing/2014/main" id="{31CDED89-9709-4FFB-913C-CD49C80691C1}"/>
                    </a:ext>
                  </a:extLst>
                </p:cNvPr>
                <p:cNvSpPr/>
                <p:nvPr/>
              </p:nvSpPr>
              <p:spPr>
                <a:xfrm>
                  <a:off x="723332" y="1296347"/>
                  <a:ext cx="8314903" cy="411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noProof="1"/>
                    <a:t>Operational Financials | Master Data Management | Analytics &amp; Reporting</a:t>
                  </a:r>
                </a:p>
              </p:txBody>
            </p:sp>
            <p:sp>
              <p:nvSpPr>
                <p:cNvPr id="245" name="Rectangle 244">
                  <a:extLst>
                    <a:ext uri="{FF2B5EF4-FFF2-40B4-BE49-F238E27FC236}">
                      <a16:creationId xmlns:a16="http://schemas.microsoft.com/office/drawing/2014/main" id="{62E2E1F5-7748-43A4-B20C-0BE7FAE4B0D7}"/>
                    </a:ext>
                  </a:extLst>
                </p:cNvPr>
                <p:cNvSpPr/>
                <p:nvPr/>
              </p:nvSpPr>
              <p:spPr>
                <a:xfrm>
                  <a:off x="594043" y="1296347"/>
                  <a:ext cx="135698" cy="4114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1"/>
                </a:p>
              </p:txBody>
            </p:sp>
          </p:grpSp>
          <p:sp>
            <p:nvSpPr>
              <p:cNvPr id="281" name="Rectangle 280">
                <a:extLst>
                  <a:ext uri="{FF2B5EF4-FFF2-40B4-BE49-F238E27FC236}">
                    <a16:creationId xmlns:a16="http://schemas.microsoft.com/office/drawing/2014/main" id="{5B52FA2A-A43D-4B4D-A0A9-2CF269EA7735}"/>
                  </a:ext>
                </a:extLst>
              </p:cNvPr>
              <p:cNvSpPr/>
              <p:nvPr/>
            </p:nvSpPr>
            <p:spPr>
              <a:xfrm>
                <a:off x="8754414" y="3549548"/>
                <a:ext cx="136030" cy="4114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1"/>
              </a:p>
            </p:txBody>
          </p:sp>
        </p:grpSp>
      </p:grpSp>
    </p:spTree>
    <p:extLst>
      <p:ext uri="{BB962C8B-B14F-4D97-AF65-F5344CB8AC3E}">
        <p14:creationId xmlns:p14="http://schemas.microsoft.com/office/powerpoint/2010/main" val="18846995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barn(outVertical)">
                                      <p:cBhvr>
                                        <p:cTn id="7" dur="500"/>
                                        <p:tgtEl>
                                          <p:spTgt spid="3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barn(outVertical)">
                                      <p:cBhvr>
                                        <p:cTn id="12" dur="5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12"/>
                                        </p:tgtEl>
                                        <p:attrNameLst>
                                          <p:attrName>style.visibility</p:attrName>
                                        </p:attrNameLst>
                                      </p:cBhvr>
                                      <p:to>
                                        <p:strVal val="visible"/>
                                      </p:to>
                                    </p:set>
                                    <p:animEffect transition="in" filter="barn(outVertical)">
                                      <p:cBhvr>
                                        <p:cTn id="17" dur="500"/>
                                        <p:tgtEl>
                                          <p:spTgt spid="3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93"/>
                                        </p:tgtEl>
                                        <p:attrNameLst>
                                          <p:attrName>style.visibility</p:attrName>
                                        </p:attrNameLst>
                                      </p:cBhvr>
                                      <p:to>
                                        <p:strVal val="visible"/>
                                      </p:to>
                                    </p:set>
                                    <p:animEffect transition="in" filter="barn(outVertical)">
                                      <p:cBhvr>
                                        <p:cTn id="22"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A02D8B1-D0EE-4981-BD87-E9706837C34E}"/>
              </a:ext>
            </a:extLst>
          </p:cNvPr>
          <p:cNvSpPr>
            <a:spLocks noGrp="1"/>
          </p:cNvSpPr>
          <p:nvPr>
            <p:ph type="title"/>
          </p:nvPr>
        </p:nvSpPr>
        <p:spPr/>
        <p:txBody>
          <a:bodyPr/>
          <a:lstStyle/>
          <a:p>
            <a:r>
              <a:rPr lang="en-US" dirty="0">
                <a:solidFill>
                  <a:schemeClr val="tx2"/>
                </a:solidFill>
              </a:rPr>
              <a:t>Enterprise Business Management</a:t>
            </a:r>
          </a:p>
        </p:txBody>
      </p:sp>
      <p:sp>
        <p:nvSpPr>
          <p:cNvPr id="13" name="Text Placeholder 12">
            <a:extLst>
              <a:ext uri="{FF2B5EF4-FFF2-40B4-BE49-F238E27FC236}">
                <a16:creationId xmlns:a16="http://schemas.microsoft.com/office/drawing/2014/main" id="{1E6869C5-99EC-4F4D-A1A8-76854CAC1355}"/>
              </a:ext>
            </a:extLst>
          </p:cNvPr>
          <p:cNvSpPr>
            <a:spLocks noGrp="1"/>
          </p:cNvSpPr>
          <p:nvPr>
            <p:ph type="body" sz="quarter" idx="24"/>
          </p:nvPr>
        </p:nvSpPr>
        <p:spPr>
          <a:xfrm>
            <a:off x="239109" y="404881"/>
            <a:ext cx="11012948" cy="571500"/>
          </a:xfrm>
        </p:spPr>
        <p:txBody>
          <a:bodyPr/>
          <a:lstStyle/>
          <a:p>
            <a:r>
              <a:rPr lang="en-US" dirty="0">
                <a:solidFill>
                  <a:schemeClr val="tx2"/>
                </a:solidFill>
              </a:rPr>
              <a:t>The backbone of our supply chain suite</a:t>
            </a:r>
          </a:p>
        </p:txBody>
      </p:sp>
      <p:sp>
        <p:nvSpPr>
          <p:cNvPr id="14" name="Content Placeholder 13">
            <a:extLst>
              <a:ext uri="{FF2B5EF4-FFF2-40B4-BE49-F238E27FC236}">
                <a16:creationId xmlns:a16="http://schemas.microsoft.com/office/drawing/2014/main" id="{CD2EB5D8-8458-4F54-8471-5392B1E3ACDF}"/>
              </a:ext>
            </a:extLst>
          </p:cNvPr>
          <p:cNvSpPr>
            <a:spLocks noGrp="1"/>
          </p:cNvSpPr>
          <p:nvPr>
            <p:ph sz="quarter" idx="25"/>
          </p:nvPr>
        </p:nvSpPr>
        <p:spPr>
          <a:xfrm>
            <a:off x="838201" y="1907129"/>
            <a:ext cx="9579187" cy="4753187"/>
          </a:xfrm>
        </p:spPr>
        <p:txBody>
          <a:bodyPr>
            <a:normAutofit/>
          </a:bodyPr>
          <a:lstStyle/>
          <a:p>
            <a:r>
              <a:rPr lang="en-US" sz="2667" dirty="0">
                <a:solidFill>
                  <a:schemeClr val="tx2"/>
                </a:solidFill>
              </a:rPr>
              <a:t>Master data management </a:t>
            </a:r>
          </a:p>
          <a:p>
            <a:r>
              <a:rPr lang="en-US" sz="2667" dirty="0">
                <a:solidFill>
                  <a:schemeClr val="tx2"/>
                </a:solidFill>
              </a:rPr>
              <a:t>Built-in data governance tools</a:t>
            </a:r>
          </a:p>
          <a:p>
            <a:r>
              <a:rPr lang="en-US" sz="2667" dirty="0">
                <a:solidFill>
                  <a:schemeClr val="tx2"/>
                </a:solidFill>
              </a:rPr>
              <a:t>Order management &amp; billing </a:t>
            </a:r>
          </a:p>
          <a:p>
            <a:r>
              <a:rPr lang="en-US" sz="2667" dirty="0">
                <a:solidFill>
                  <a:schemeClr val="tx2"/>
                </a:solidFill>
              </a:rPr>
              <a:t>Operations &amp; logistics</a:t>
            </a:r>
          </a:p>
          <a:p>
            <a:r>
              <a:rPr lang="en-US" sz="2667" dirty="0">
                <a:solidFill>
                  <a:schemeClr val="tx2"/>
                </a:solidFill>
              </a:rPr>
              <a:t>Basic warehouse processing </a:t>
            </a:r>
          </a:p>
          <a:p>
            <a:r>
              <a:rPr lang="en-US" sz="2667" dirty="0">
                <a:solidFill>
                  <a:schemeClr val="tx2"/>
                </a:solidFill>
              </a:rPr>
              <a:t>Integrated business financials</a:t>
            </a:r>
          </a:p>
          <a:p>
            <a:r>
              <a:rPr lang="en-US" sz="2667" dirty="0">
                <a:solidFill>
                  <a:schemeClr val="tx2"/>
                </a:solidFill>
              </a:rPr>
              <a:t>Business intelligence </a:t>
            </a:r>
          </a:p>
        </p:txBody>
      </p:sp>
      <p:pic>
        <p:nvPicPr>
          <p:cNvPr id="7" name="Picture 6">
            <a:extLst>
              <a:ext uri="{FF2B5EF4-FFF2-40B4-BE49-F238E27FC236}">
                <a16:creationId xmlns:a16="http://schemas.microsoft.com/office/drawing/2014/main" id="{58E0BE3A-97FF-4253-90A4-8AFB9D138D58}"/>
              </a:ext>
            </a:extLst>
          </p:cNvPr>
          <p:cNvPicPr>
            <a:picLocks noChangeAspect="1"/>
          </p:cNvPicPr>
          <p:nvPr/>
        </p:nvPicPr>
        <p:blipFill rotWithShape="1">
          <a:blip r:embed="rId3"/>
          <a:srcRect l="32122" t="22259" r="23432" b="4408"/>
          <a:stretch/>
        </p:blipFill>
        <p:spPr>
          <a:xfrm>
            <a:off x="7584000" y="0"/>
            <a:ext cx="4608000" cy="5071984"/>
          </a:xfrm>
          <a:prstGeom prst="rect">
            <a:avLst/>
          </a:prstGeom>
          <a:noFill/>
          <a:ln>
            <a:noFill/>
          </a:ln>
        </p:spPr>
      </p:pic>
      <p:sp>
        <p:nvSpPr>
          <p:cNvPr id="8" name="Shape 4">
            <a:extLst>
              <a:ext uri="{FF2B5EF4-FFF2-40B4-BE49-F238E27FC236}">
                <a16:creationId xmlns:a16="http://schemas.microsoft.com/office/drawing/2014/main" id="{D42494D8-C6DF-4571-A0FA-1ADAB46E2A83}"/>
              </a:ext>
            </a:extLst>
          </p:cNvPr>
          <p:cNvSpPr>
            <a:spLocks noGrp="1"/>
          </p:cNvSpPr>
          <p:nvPr>
            <p:ph type="sldNum" sz="quarter" idx="4"/>
          </p:nvPr>
        </p:nvSpPr>
        <p:spPr>
          <a:xfrm>
            <a:off x="844551" y="6598101"/>
            <a:ext cx="127706" cy="259900"/>
          </a:xfrm>
          <a:prstGeom prst="rect">
            <a:avLst/>
          </a:prstGeom>
          <a:ln w="12700">
            <a:miter lim="400000"/>
          </a:ln>
        </p:spPr>
        <p:txBody>
          <a:bodyPr vert="horz" wrap="none" lIns="0" tIns="67733" rIns="67733" bIns="67733" rtlCol="0" anchor="b" anchorCtr="0">
            <a:spAutoFit/>
          </a:bodyPr>
          <a:lstStyle>
            <a:lvl1pPr algn="l">
              <a:defRPr sz="800">
                <a:solidFill>
                  <a:schemeClr val="bg1">
                    <a:lumMod val="50000"/>
                  </a:schemeClr>
                </a:solidFill>
                <a:latin typeface="+mn-lt"/>
                <a:ea typeface="Open Sans" panose="020B0604020202020204" charset="0"/>
                <a:cs typeface="Open Sans" panose="020B0604020202020204" charset="0"/>
                <a:sym typeface="Open Sans"/>
              </a:defRPr>
            </a:lvl1pPr>
          </a:lstStyle>
          <a:p>
            <a:fld id="{86CB4B4D-7CA3-9044-876B-883B54F8677D}" type="slidenum">
              <a:rPr lang="en-US" smtClean="0"/>
              <a:pPr/>
              <a:t>5</a:t>
            </a:fld>
            <a:endParaRPr lang="en-US" dirty="0"/>
          </a:p>
        </p:txBody>
      </p:sp>
      <p:sp>
        <p:nvSpPr>
          <p:cNvPr id="9" name="Footer Placeholder 7">
            <a:extLst>
              <a:ext uri="{FF2B5EF4-FFF2-40B4-BE49-F238E27FC236}">
                <a16:creationId xmlns:a16="http://schemas.microsoft.com/office/drawing/2014/main" id="{7FE3E3D0-F29F-4F7C-AE68-016AE7DCC521}"/>
              </a:ext>
            </a:extLst>
          </p:cNvPr>
          <p:cNvSpPr>
            <a:spLocks noGrp="1"/>
          </p:cNvSpPr>
          <p:nvPr>
            <p:ph type="ftr" sz="quarter" idx="3"/>
          </p:nvPr>
        </p:nvSpPr>
        <p:spPr>
          <a:xfrm>
            <a:off x="1233021" y="6598101"/>
            <a:ext cx="4114800" cy="259900"/>
          </a:xfrm>
          <a:prstGeom prst="rect">
            <a:avLst/>
          </a:prstGeom>
        </p:spPr>
        <p:txBody>
          <a:bodyPr vert="horz" lIns="0" tIns="60960" rIns="121920" bIns="60960" rtlCol="0" anchor="ctr" anchorCtr="0"/>
          <a:lstStyle>
            <a:lvl1pPr algn="l">
              <a:defRPr sz="800">
                <a:solidFill>
                  <a:schemeClr val="bg1">
                    <a:lumMod val="50000"/>
                  </a:schemeClr>
                </a:solidFill>
                <a:latin typeface="+mn-lt"/>
              </a:defRPr>
            </a:lvl1pPr>
          </a:lstStyle>
          <a:p>
            <a:r>
              <a:rPr lang="en-US"/>
              <a:t>NCR Confidential - Internal Use Only</a:t>
            </a:r>
            <a:endParaRPr lang="en-US" dirty="0"/>
          </a:p>
        </p:txBody>
      </p:sp>
    </p:spTree>
    <p:extLst>
      <p:ext uri="{BB962C8B-B14F-4D97-AF65-F5344CB8AC3E}">
        <p14:creationId xmlns:p14="http://schemas.microsoft.com/office/powerpoint/2010/main" val="28922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B2C857-6600-73E8-DA9F-9C6DB01411A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C3BBE-A286-8A42-8D1F-96885F6DDE08}" type="slidenum">
              <a:rPr kumimoji="0" lang="en-US" sz="1000" b="0" i="0" u="none" strike="noStrike" kern="1200" cap="none" spc="0" normalizeH="0" baseline="0" noProof="0" smtClean="0">
                <a:ln>
                  <a:noFill/>
                </a:ln>
                <a:solidFill>
                  <a:srgbClr val="000000"/>
                </a:solidFill>
                <a:effectLst/>
                <a:uLnTx/>
                <a:uFillTx/>
                <a:latin typeface="Jos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00000"/>
              </a:solidFill>
              <a:effectLst/>
              <a:uLnTx/>
              <a:uFillTx/>
              <a:latin typeface="Jost Medium"/>
              <a:ea typeface="+mn-ea"/>
              <a:cs typeface="+mn-cs"/>
            </a:endParaRPr>
          </a:p>
        </p:txBody>
      </p:sp>
      <p:sp>
        <p:nvSpPr>
          <p:cNvPr id="2" name="Footer Placeholder 1">
            <a:extLst>
              <a:ext uri="{FF2B5EF4-FFF2-40B4-BE49-F238E27FC236}">
                <a16:creationId xmlns:a16="http://schemas.microsoft.com/office/drawing/2014/main" id="{4160DF6F-C511-7612-EEAF-42C91E28DEB4}"/>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Jost Medium"/>
                <a:ea typeface="Jost Medium" pitchFamily="2" charset="77"/>
                <a:cs typeface="+mn-cs"/>
              </a:rPr>
              <a:t>NCR VOYIX CONFIDENTIAL</a:t>
            </a:r>
          </a:p>
        </p:txBody>
      </p:sp>
      <p:sp>
        <p:nvSpPr>
          <p:cNvPr id="5" name="TextBox 4">
            <a:extLst>
              <a:ext uri="{FF2B5EF4-FFF2-40B4-BE49-F238E27FC236}">
                <a16:creationId xmlns:a16="http://schemas.microsoft.com/office/drawing/2014/main" id="{A96B52BC-C6B7-7894-9D62-866F2884E240}"/>
              </a:ext>
            </a:extLst>
          </p:cNvPr>
          <p:cNvSpPr txBox="1"/>
          <p:nvPr/>
        </p:nvSpPr>
        <p:spPr>
          <a:xfrm>
            <a:off x="478824" y="124724"/>
            <a:ext cx="5860192" cy="1077218"/>
          </a:xfrm>
          <a:prstGeom prst="rect">
            <a:avLst/>
          </a:prstGeom>
          <a:noFill/>
        </p:spPr>
        <p:txBody>
          <a:bodyPr wrap="square">
            <a:spAutoFit/>
          </a:bodyPr>
          <a:lstStyle/>
          <a:p>
            <a:r>
              <a:rPr lang="en-US" sz="3200" b="1" dirty="0">
                <a:solidFill>
                  <a:schemeClr val="tx2"/>
                </a:solidFill>
                <a:latin typeface="Calibri" panose="020F0502020204030204" pitchFamily="34" charset="0"/>
                <a:cs typeface="Times New Roman" panose="02020603050405020304" pitchFamily="18" charset="0"/>
              </a:rPr>
              <a:t>Power Enterprise </a:t>
            </a:r>
            <a:br>
              <a:rPr lang="en-US" sz="3200" b="1" dirty="0">
                <a:solidFill>
                  <a:schemeClr val="tx2"/>
                </a:solidFill>
                <a:latin typeface="Calibri" panose="020F0502020204030204" pitchFamily="34" charset="0"/>
                <a:cs typeface="Times New Roman" panose="02020603050405020304" pitchFamily="18" charset="0"/>
              </a:rPr>
            </a:br>
            <a:r>
              <a:rPr lang="en-US" sz="3200" b="1" dirty="0">
                <a:solidFill>
                  <a:schemeClr val="tx2"/>
                </a:solidFill>
                <a:latin typeface="Calibri" panose="020F0502020204030204" pitchFamily="34" charset="0"/>
                <a:cs typeface="Times New Roman" panose="02020603050405020304" pitchFamily="18" charset="0"/>
              </a:rPr>
              <a:t>Release 8.2</a:t>
            </a:r>
          </a:p>
        </p:txBody>
      </p:sp>
      <p:sp>
        <p:nvSpPr>
          <p:cNvPr id="9" name="TextBox 8">
            <a:extLst>
              <a:ext uri="{FF2B5EF4-FFF2-40B4-BE49-F238E27FC236}">
                <a16:creationId xmlns:a16="http://schemas.microsoft.com/office/drawing/2014/main" id="{BFF7BF60-1727-52D0-6A64-3E8B51A71980}"/>
              </a:ext>
            </a:extLst>
          </p:cNvPr>
          <p:cNvSpPr txBox="1"/>
          <p:nvPr/>
        </p:nvSpPr>
        <p:spPr>
          <a:xfrm>
            <a:off x="478824" y="1371600"/>
            <a:ext cx="7281219" cy="4555093"/>
          </a:xfrm>
          <a:prstGeom prst="rect">
            <a:avLst/>
          </a:prstGeom>
          <a:noFill/>
        </p:spPr>
        <p:txBody>
          <a:bodyPr wrap="square" rtlCol="0">
            <a:spAutoFit/>
          </a:bodyPr>
          <a:lstStyle/>
          <a:p>
            <a:pPr marL="285750" indent="-285750">
              <a:spcAft>
                <a:spcPts val="1200"/>
              </a:spcAft>
              <a:buFont typeface="Wingdings" panose="05000000000000000000" pitchFamily="2" charset="2"/>
              <a:buChar char="ü"/>
            </a:pPr>
            <a:r>
              <a:rPr lang="en-US" sz="20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New User Interface</a:t>
            </a:r>
          </a:p>
          <a:p>
            <a:pPr marL="285750" indent="-285750">
              <a:spcAft>
                <a:spcPts val="1200"/>
              </a:spcAft>
              <a:buFont typeface="Wingdings" panose="05000000000000000000" pitchFamily="2" charset="2"/>
              <a:buChar char="ü"/>
            </a:pPr>
            <a:r>
              <a:rPr lang="en-US" sz="20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Improved 3</a:t>
            </a:r>
            <a:r>
              <a:rPr lang="en-US" sz="2000" b="1" baseline="300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rd</a:t>
            </a:r>
            <a:r>
              <a:rPr lang="en-US" sz="20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 party application connectivity thru Web services</a:t>
            </a:r>
          </a:p>
          <a:p>
            <a:pPr marL="285750" indent="-285750">
              <a:spcAft>
                <a:spcPts val="1200"/>
              </a:spcAft>
              <a:buFont typeface="Wingdings" panose="05000000000000000000" pitchFamily="2" charset="2"/>
              <a:buChar char="ü"/>
            </a:pPr>
            <a:r>
              <a:rPr lang="en-US" sz="20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Improve &amp; enhance interfaces with 3</a:t>
            </a:r>
            <a:r>
              <a:rPr lang="en-US" sz="2000" b="1" baseline="300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rd</a:t>
            </a:r>
            <a:r>
              <a:rPr lang="en-US" sz="20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 Party applications.</a:t>
            </a:r>
          </a:p>
          <a:p>
            <a:pPr marL="285750" indent="-285750">
              <a:spcAft>
                <a:spcPts val="1200"/>
              </a:spcAft>
              <a:buFont typeface="Wingdings" panose="05000000000000000000" pitchFamily="2" charset="2"/>
              <a:buChar char="ü"/>
            </a:pPr>
            <a:r>
              <a:rPr lang="en-US" sz="20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Data Tracking</a:t>
            </a:r>
          </a:p>
          <a:p>
            <a:pPr marL="285750" indent="-285750">
              <a:spcAft>
                <a:spcPts val="1200"/>
              </a:spcAft>
              <a:buFont typeface="Wingdings" panose="05000000000000000000" pitchFamily="2" charset="2"/>
              <a:buChar char="ü"/>
            </a:pPr>
            <a:r>
              <a:rPr lang="en-US" sz="20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Add Graphic Analysis</a:t>
            </a:r>
          </a:p>
          <a:p>
            <a:pPr marL="285750" indent="-285750">
              <a:spcAft>
                <a:spcPts val="1200"/>
              </a:spcAft>
              <a:buFont typeface="Wingdings" panose="05000000000000000000" pitchFamily="2" charset="2"/>
              <a:buChar char="ü"/>
            </a:pPr>
            <a:r>
              <a:rPr lang="en-US" sz="20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Improve EDI capabilities.</a:t>
            </a:r>
          </a:p>
          <a:p>
            <a:pPr marL="285750" indent="-285750">
              <a:spcAft>
                <a:spcPts val="1200"/>
              </a:spcAft>
              <a:buFont typeface="Wingdings" panose="05000000000000000000" pitchFamily="2" charset="2"/>
              <a:buChar char="ü"/>
            </a:pPr>
            <a:r>
              <a:rPr lang="en-US" sz="20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Improved Day end functionality &amp; recovery experience</a:t>
            </a:r>
          </a:p>
          <a:p>
            <a:pPr marL="285750" indent="-285750">
              <a:spcAft>
                <a:spcPts val="1200"/>
              </a:spcAft>
              <a:buFont typeface="Wingdings" panose="05000000000000000000" pitchFamily="2" charset="2"/>
              <a:buChar char="ü"/>
            </a:pPr>
            <a:r>
              <a:rPr lang="en-US" sz="20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Split Orders by Truck/Container Weight-Cube</a:t>
            </a:r>
          </a:p>
          <a:p>
            <a:pPr marL="285750" indent="-285750">
              <a:spcAft>
                <a:spcPts val="1200"/>
              </a:spcAft>
              <a:buFont typeface="Wingdings" panose="05000000000000000000" pitchFamily="2" charset="2"/>
              <a:buChar char="ü"/>
            </a:pPr>
            <a:r>
              <a:rPr lang="en-US" sz="20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Allocation of Item Reserve Qty in Order Entry</a:t>
            </a:r>
          </a:p>
          <a:p>
            <a:pPr marL="285750" indent="-285750">
              <a:spcAft>
                <a:spcPts val="1200"/>
              </a:spcAft>
              <a:buFont typeface="Wingdings" panose="05000000000000000000" pitchFamily="2" charset="2"/>
              <a:buChar char="ü"/>
            </a:pPr>
            <a:r>
              <a:rPr lang="en-US" sz="20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Improve Assorted Reporting</a:t>
            </a:r>
            <a:endParaRPr lang="en-US" sz="2000" dirty="0">
              <a:solidFill>
                <a:schemeClr val="accent1"/>
              </a:solidFill>
            </a:endParaRPr>
          </a:p>
        </p:txBody>
      </p:sp>
    </p:spTree>
    <p:extLst>
      <p:ext uri="{BB962C8B-B14F-4D97-AF65-F5344CB8AC3E}">
        <p14:creationId xmlns:p14="http://schemas.microsoft.com/office/powerpoint/2010/main" val="2065600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D8D6C54-EF52-F0AC-2218-0BCD3A82120B}"/>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Jost Medium"/>
                <a:ea typeface="Jost Medium" pitchFamily="2" charset="77"/>
                <a:cs typeface="+mn-cs"/>
              </a:rPr>
              <a:t>NCR Confidential</a:t>
            </a:r>
          </a:p>
        </p:txBody>
      </p:sp>
      <p:sp>
        <p:nvSpPr>
          <p:cNvPr id="5" name="Slide Number Placeholder 4">
            <a:extLst>
              <a:ext uri="{FF2B5EF4-FFF2-40B4-BE49-F238E27FC236}">
                <a16:creationId xmlns:a16="http://schemas.microsoft.com/office/drawing/2014/main" id="{8B7F9E4D-8BED-EE37-B1FC-6D8BDE88563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00" b="0" i="0" u="none" strike="noStrike" kern="1200" cap="none" spc="0" normalizeH="0" baseline="0" noProof="0" smtClean="0">
                <a:ln>
                  <a:noFill/>
                </a:ln>
                <a:solidFill>
                  <a:srgbClr val="FFFFFF"/>
                </a:solidFill>
                <a:effectLst/>
                <a:uLnTx/>
                <a:uFillTx/>
                <a:latin typeface="Jos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FFFFFF"/>
              </a:solidFill>
              <a:effectLst/>
              <a:uLnTx/>
              <a:uFillTx/>
              <a:latin typeface="Jost Medium"/>
              <a:ea typeface="+mn-ea"/>
              <a:cs typeface="+mn-cs"/>
            </a:endParaRPr>
          </a:p>
        </p:txBody>
      </p:sp>
      <p:sp>
        <p:nvSpPr>
          <p:cNvPr id="6" name="Title 5">
            <a:extLst>
              <a:ext uri="{FF2B5EF4-FFF2-40B4-BE49-F238E27FC236}">
                <a16:creationId xmlns:a16="http://schemas.microsoft.com/office/drawing/2014/main" id="{618EAF6A-B4D9-8CAF-5654-CF544451AB8A}"/>
              </a:ext>
            </a:extLst>
          </p:cNvPr>
          <p:cNvSpPr>
            <a:spLocks noGrp="1"/>
          </p:cNvSpPr>
          <p:nvPr>
            <p:ph type="ctrTitle"/>
          </p:nvPr>
        </p:nvSpPr>
        <p:spPr>
          <a:xfrm>
            <a:off x="609097" y="0"/>
            <a:ext cx="6553201" cy="945712"/>
          </a:xfrm>
        </p:spPr>
        <p:txBody>
          <a:bodyPr/>
          <a:lstStyle/>
          <a:p>
            <a:r>
              <a:rPr lang="en-US" sz="3200" b="1" dirty="0"/>
              <a:t>Power Mobile</a:t>
            </a:r>
          </a:p>
        </p:txBody>
      </p:sp>
      <p:sp>
        <p:nvSpPr>
          <p:cNvPr id="7" name="Content Placeholder 6">
            <a:extLst>
              <a:ext uri="{FF2B5EF4-FFF2-40B4-BE49-F238E27FC236}">
                <a16:creationId xmlns:a16="http://schemas.microsoft.com/office/drawing/2014/main" id="{ED35CBCF-8A15-905B-A0B9-2CFF49444119}"/>
              </a:ext>
            </a:extLst>
          </p:cNvPr>
          <p:cNvSpPr>
            <a:spLocks noGrp="1"/>
          </p:cNvSpPr>
          <p:nvPr>
            <p:ph type="body" sz="quarter" idx="10"/>
          </p:nvPr>
        </p:nvSpPr>
        <p:spPr>
          <a:xfrm>
            <a:off x="696646" y="1481960"/>
            <a:ext cx="7516368" cy="4436926"/>
          </a:xfrm>
        </p:spPr>
        <p:txBody>
          <a:bodyPr vert="horz" wrap="square" lIns="0" tIns="0" rIns="0" bIns="0" rtlCol="0" anchor="t">
            <a:noAutofit/>
          </a:bodyPr>
          <a:lstStyle/>
          <a:p>
            <a:pPr marL="342900" indent="-342900">
              <a:spcBef>
                <a:spcPts val="0"/>
              </a:spcBef>
              <a:spcAft>
                <a:spcPts val="600"/>
              </a:spcAft>
              <a:buFont typeface="Wingdings" panose="05000000000000000000" pitchFamily="2" charset="2"/>
              <a:buChar char="§"/>
            </a:pPr>
            <a:r>
              <a:rPr lang="en-US" sz="2400" dirty="0">
                <a:solidFill>
                  <a:schemeClr val="tx2"/>
                </a:solidFill>
                <a:latin typeface="+mj-lt"/>
                <a:cs typeface="Arial" panose="020B0604020202020204" pitchFamily="34" charset="0"/>
              </a:rPr>
              <a:t>Rewrite of application</a:t>
            </a:r>
          </a:p>
          <a:p>
            <a:pPr marL="914400" lvl="1" indent="-230188">
              <a:spcBef>
                <a:spcPts val="0"/>
              </a:spcBef>
              <a:spcAft>
                <a:spcPts val="600"/>
              </a:spcAft>
              <a:buFont typeface="Calibri" panose="020F0502020204030204" pitchFamily="34" charset="0"/>
              <a:buChar char="-"/>
            </a:pPr>
            <a:r>
              <a:rPr lang="en-US" sz="2000" dirty="0">
                <a:solidFill>
                  <a:schemeClr val="tx2"/>
                </a:solidFill>
                <a:latin typeface="+mj-lt"/>
                <a:cs typeface="Arial" panose="020B0604020202020204" pitchFamily="34" charset="0"/>
              </a:rPr>
              <a:t>modern look </a:t>
            </a:r>
          </a:p>
          <a:p>
            <a:pPr marL="914400" lvl="1" indent="-230188">
              <a:spcBef>
                <a:spcPts val="0"/>
              </a:spcBef>
              <a:spcAft>
                <a:spcPts val="1200"/>
              </a:spcAft>
              <a:buFont typeface="Calibri" panose="020F0502020204030204" pitchFamily="34" charset="0"/>
              <a:buChar char="-"/>
            </a:pPr>
            <a:r>
              <a:rPr lang="en-US" sz="2000" dirty="0">
                <a:solidFill>
                  <a:schemeClr val="tx2"/>
                </a:solidFill>
                <a:latin typeface="+mj-lt"/>
                <a:cs typeface="Arial" panose="020B0604020202020204" pitchFamily="34" charset="0"/>
              </a:rPr>
              <a:t>Improve performance</a:t>
            </a:r>
          </a:p>
          <a:p>
            <a:pPr marL="342900" indent="-342900">
              <a:spcBef>
                <a:spcPts val="0"/>
              </a:spcBef>
              <a:spcAft>
                <a:spcPts val="1200"/>
              </a:spcAft>
              <a:buFont typeface="Wingdings" panose="05000000000000000000" pitchFamily="2" charset="2"/>
              <a:buChar char="§"/>
            </a:pPr>
            <a:r>
              <a:rPr lang="en-US" sz="2400" dirty="0">
                <a:solidFill>
                  <a:schemeClr val="tx2"/>
                </a:solidFill>
                <a:latin typeface="+mj-lt"/>
                <a:cs typeface="Arial" panose="020B0604020202020204" pitchFamily="34" charset="0"/>
              </a:rPr>
              <a:t>Explore Partnerships</a:t>
            </a:r>
          </a:p>
          <a:p>
            <a:pPr marL="342900" indent="-342900">
              <a:spcBef>
                <a:spcPts val="0"/>
              </a:spcBef>
              <a:spcAft>
                <a:spcPts val="1200"/>
              </a:spcAft>
              <a:buFont typeface="Wingdings" panose="05000000000000000000" pitchFamily="2" charset="2"/>
              <a:buChar char="§"/>
            </a:pPr>
            <a:r>
              <a:rPr lang="en-US" sz="2400" dirty="0">
                <a:solidFill>
                  <a:schemeClr val="tx2"/>
                </a:solidFill>
                <a:latin typeface="+mj-lt"/>
                <a:cs typeface="Arial" panose="020B0604020202020204" pitchFamily="34" charset="0"/>
              </a:rPr>
              <a:t>Ability to Make Payments</a:t>
            </a:r>
          </a:p>
          <a:p>
            <a:pPr marL="342900" indent="-342900">
              <a:spcBef>
                <a:spcPts val="0"/>
              </a:spcBef>
              <a:spcAft>
                <a:spcPts val="1200"/>
              </a:spcAft>
              <a:buFont typeface="Wingdings" panose="05000000000000000000" pitchFamily="2" charset="2"/>
              <a:buChar char="§"/>
            </a:pPr>
            <a:r>
              <a:rPr lang="en-US" sz="2400" dirty="0">
                <a:solidFill>
                  <a:schemeClr val="tx2"/>
                </a:solidFill>
                <a:latin typeface="+mj-lt"/>
                <a:cs typeface="Arial" panose="020B0604020202020204" pitchFamily="34" charset="0"/>
              </a:rPr>
              <a:t>Where’s My Truck functionality.</a:t>
            </a:r>
          </a:p>
          <a:p>
            <a:pPr marL="342900" indent="-342900">
              <a:spcBef>
                <a:spcPts val="0"/>
              </a:spcBef>
              <a:spcAft>
                <a:spcPts val="1200"/>
              </a:spcAft>
              <a:buFont typeface="Wingdings" panose="05000000000000000000" pitchFamily="2" charset="2"/>
              <a:buChar char="§"/>
            </a:pPr>
            <a:r>
              <a:rPr lang="en-US" sz="2400" dirty="0">
                <a:solidFill>
                  <a:schemeClr val="tx2"/>
                </a:solidFill>
                <a:latin typeface="+mj-lt"/>
                <a:cs typeface="Arial" panose="020B0604020202020204" pitchFamily="34" charset="0"/>
              </a:rPr>
              <a:t>Support for Tomcat 10 and OpenJDK 21</a:t>
            </a:r>
          </a:p>
        </p:txBody>
      </p:sp>
    </p:spTree>
    <p:extLst>
      <p:ext uri="{BB962C8B-B14F-4D97-AF65-F5344CB8AC3E}">
        <p14:creationId xmlns:p14="http://schemas.microsoft.com/office/powerpoint/2010/main" val="1883931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D8D6C54-EF52-F0AC-2218-0BCD3A82120B}"/>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Jost Medium"/>
                <a:ea typeface="Jost Medium" pitchFamily="2" charset="77"/>
                <a:cs typeface="+mn-cs"/>
              </a:rPr>
              <a:t>NCR Confidential</a:t>
            </a:r>
          </a:p>
        </p:txBody>
      </p:sp>
      <p:sp>
        <p:nvSpPr>
          <p:cNvPr id="5" name="Slide Number Placeholder 4">
            <a:extLst>
              <a:ext uri="{FF2B5EF4-FFF2-40B4-BE49-F238E27FC236}">
                <a16:creationId xmlns:a16="http://schemas.microsoft.com/office/drawing/2014/main" id="{8B7F9E4D-8BED-EE37-B1FC-6D8BDE88563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00" b="0" i="0" u="none" strike="noStrike" kern="1200" cap="none" spc="0" normalizeH="0" baseline="0" noProof="0" smtClean="0">
                <a:ln>
                  <a:noFill/>
                </a:ln>
                <a:solidFill>
                  <a:srgbClr val="FFFFFF"/>
                </a:solidFill>
                <a:effectLst/>
                <a:uLnTx/>
                <a:uFillTx/>
                <a:latin typeface="Jos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FFFFFF"/>
              </a:solidFill>
              <a:effectLst/>
              <a:uLnTx/>
              <a:uFillTx/>
              <a:latin typeface="Jost Medium"/>
              <a:ea typeface="+mn-ea"/>
              <a:cs typeface="+mn-cs"/>
            </a:endParaRPr>
          </a:p>
        </p:txBody>
      </p:sp>
      <p:sp>
        <p:nvSpPr>
          <p:cNvPr id="6" name="Title 5">
            <a:extLst>
              <a:ext uri="{FF2B5EF4-FFF2-40B4-BE49-F238E27FC236}">
                <a16:creationId xmlns:a16="http://schemas.microsoft.com/office/drawing/2014/main" id="{618EAF6A-B4D9-8CAF-5654-CF544451AB8A}"/>
              </a:ext>
            </a:extLst>
          </p:cNvPr>
          <p:cNvSpPr>
            <a:spLocks noGrp="1"/>
          </p:cNvSpPr>
          <p:nvPr>
            <p:ph type="ctrTitle"/>
          </p:nvPr>
        </p:nvSpPr>
        <p:spPr>
          <a:xfrm>
            <a:off x="261236" y="335335"/>
            <a:ext cx="6553201" cy="455498"/>
          </a:xfrm>
        </p:spPr>
        <p:txBody>
          <a:bodyPr/>
          <a:lstStyle/>
          <a:p>
            <a:r>
              <a:rPr lang="en-US" sz="3200" b="1" dirty="0">
                <a:latin typeface="+mj-lt"/>
              </a:rPr>
              <a:t>Power Net</a:t>
            </a:r>
          </a:p>
        </p:txBody>
      </p:sp>
      <p:sp>
        <p:nvSpPr>
          <p:cNvPr id="7" name="Content Placeholder 6">
            <a:extLst>
              <a:ext uri="{FF2B5EF4-FFF2-40B4-BE49-F238E27FC236}">
                <a16:creationId xmlns:a16="http://schemas.microsoft.com/office/drawing/2014/main" id="{ED35CBCF-8A15-905B-A0B9-2CFF49444119}"/>
              </a:ext>
            </a:extLst>
          </p:cNvPr>
          <p:cNvSpPr>
            <a:spLocks noGrp="1"/>
          </p:cNvSpPr>
          <p:nvPr>
            <p:ph type="body" sz="quarter" idx="10"/>
          </p:nvPr>
        </p:nvSpPr>
        <p:spPr>
          <a:xfrm>
            <a:off x="335377" y="1164745"/>
            <a:ext cx="8400849" cy="4717071"/>
          </a:xfrm>
        </p:spPr>
        <p:txBody>
          <a:bodyPr vert="horz" wrap="square" lIns="0" tIns="0" rIns="0" bIns="0" rtlCol="0" anchor="t">
            <a:noAutofit/>
          </a:bodyPr>
          <a:lstStyle/>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Redesign to give it a more modern look and feel.</a:t>
            </a:r>
          </a:p>
          <a:p>
            <a:pPr marL="342900" marR="0" lvl="0" indent="-342900">
              <a:spcBef>
                <a:spcPts val="0"/>
              </a:spcBef>
              <a:spcAft>
                <a:spcPts val="6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Move away from Stored Procedures and use API’s.  </a:t>
            </a:r>
          </a:p>
          <a:p>
            <a:pPr marL="914400" lvl="1" indent="-230188">
              <a:spcBef>
                <a:spcPts val="0"/>
              </a:spcBef>
              <a:spcAft>
                <a:spcPts val="1200"/>
              </a:spcAft>
              <a:buFont typeface="Calibri" panose="020F0502020204030204" pitchFamily="34" charset="0"/>
              <a:buChar char="-"/>
            </a:pPr>
            <a:r>
              <a:rPr lang="en-US" sz="2000" dirty="0">
                <a:solidFill>
                  <a:schemeClr val="tx2"/>
                </a:solidFill>
                <a:effectLst/>
                <a:latin typeface="+mj-lt"/>
                <a:ea typeface="Times New Roman" panose="02020603050405020304" pitchFamily="18" charset="0"/>
                <a:cs typeface="Arial" panose="020B0604020202020204" pitchFamily="34" charset="0"/>
              </a:rPr>
              <a:t>Will help with better performance.</a:t>
            </a:r>
          </a:p>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Synonym Search (Search for Chicken, Chick, </a:t>
            </a:r>
            <a:r>
              <a:rPr lang="en-US" sz="2400" dirty="0" err="1">
                <a:solidFill>
                  <a:schemeClr val="tx2"/>
                </a:solidFill>
                <a:effectLst/>
                <a:latin typeface="+mj-lt"/>
                <a:ea typeface="Times New Roman" panose="02020603050405020304" pitchFamily="18" charset="0"/>
                <a:cs typeface="Arial" panose="020B0604020202020204" pitchFamily="34" charset="0"/>
              </a:rPr>
              <a:t>Chx</a:t>
            </a:r>
            <a:r>
              <a:rPr lang="en-US" sz="2400" dirty="0">
                <a:solidFill>
                  <a:schemeClr val="tx2"/>
                </a:solidFill>
                <a:effectLst/>
                <a:latin typeface="+mj-lt"/>
                <a:ea typeface="Times New Roman" panose="02020603050405020304" pitchFamily="18" charset="0"/>
                <a:cs typeface="Arial" panose="020B0604020202020204" pitchFamily="34" charset="0"/>
              </a:rPr>
              <a:t>, etc.)</a:t>
            </a:r>
          </a:p>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Display COOL Codes on the Email Confirmation</a:t>
            </a:r>
          </a:p>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Where’s My Truck functionality.</a:t>
            </a:r>
          </a:p>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Cutoff Times by week in advance (PE 8.1 logic that should follow down to Power Net)</a:t>
            </a:r>
          </a:p>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Alerts when Power Net subsystem or one of its jobs isn’t running.</a:t>
            </a:r>
          </a:p>
          <a:p>
            <a:pPr marL="342900" marR="0" lvl="0" indent="-342900">
              <a:spcBef>
                <a:spcPts val="0"/>
              </a:spcBef>
              <a:spcAft>
                <a:spcPts val="6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Ability to have more than one item image attached to an item.</a:t>
            </a:r>
            <a:endParaRPr lang="en-US" sz="2400" dirty="0">
              <a:solidFill>
                <a:schemeClr val="tx2"/>
              </a:solidFill>
              <a:effectLst/>
              <a:latin typeface="+mj-lt"/>
              <a:ea typeface="Calibri" panose="020F0502020204030204" pitchFamily="34" charset="0"/>
              <a:cs typeface="Arial" panose="020B0604020202020204" pitchFamily="34" charset="0"/>
            </a:endParaRPr>
          </a:p>
          <a:p>
            <a:pPr marL="914400" lvl="1" indent="-230188">
              <a:spcBef>
                <a:spcPts val="0"/>
              </a:spcBef>
              <a:buFont typeface="Calibri" panose="020F0502020204030204" pitchFamily="34" charset="0"/>
              <a:buChar char="-"/>
            </a:pPr>
            <a:r>
              <a:rPr lang="en-US" sz="2000" dirty="0">
                <a:solidFill>
                  <a:schemeClr val="tx2"/>
                </a:solidFill>
                <a:effectLst/>
                <a:latin typeface="+mj-lt"/>
                <a:ea typeface="Times New Roman" panose="02020603050405020304" pitchFamily="18" charset="0"/>
                <a:cs typeface="Arial" panose="020B0604020202020204" pitchFamily="34" charset="0"/>
              </a:rPr>
              <a:t>Support for Tomcat 10</a:t>
            </a:r>
            <a:endParaRPr lang="en-US" sz="2000" dirty="0">
              <a:solidFill>
                <a:schemeClr val="tx2"/>
              </a:solidFill>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7562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6EE1A-0541-FEE4-CE63-9669264839A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C6A8A3E-1F9A-AE37-E4BB-812B8A66E14E}"/>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Jost Medium"/>
                <a:ea typeface="Jost Medium" pitchFamily="2" charset="77"/>
                <a:cs typeface="+mn-cs"/>
              </a:rPr>
              <a:t>NCR Confidential</a:t>
            </a:r>
          </a:p>
        </p:txBody>
      </p:sp>
      <p:sp>
        <p:nvSpPr>
          <p:cNvPr id="5" name="Slide Number Placeholder 4">
            <a:extLst>
              <a:ext uri="{FF2B5EF4-FFF2-40B4-BE49-F238E27FC236}">
                <a16:creationId xmlns:a16="http://schemas.microsoft.com/office/drawing/2014/main" id="{EA0833C9-F329-EAB4-3E5B-7CBBE4D6DEA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00" b="0" i="0" u="none" strike="noStrike" kern="1200" cap="none" spc="0" normalizeH="0" baseline="0" noProof="0" smtClean="0">
                <a:ln>
                  <a:noFill/>
                </a:ln>
                <a:solidFill>
                  <a:srgbClr val="FFFFFF"/>
                </a:solidFill>
                <a:effectLst/>
                <a:uLnTx/>
                <a:uFillTx/>
                <a:latin typeface="Jos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FFFFFF"/>
              </a:solidFill>
              <a:effectLst/>
              <a:uLnTx/>
              <a:uFillTx/>
              <a:latin typeface="Jost Medium"/>
              <a:ea typeface="+mn-ea"/>
              <a:cs typeface="+mn-cs"/>
            </a:endParaRPr>
          </a:p>
        </p:txBody>
      </p:sp>
      <p:sp>
        <p:nvSpPr>
          <p:cNvPr id="6" name="Title 5">
            <a:extLst>
              <a:ext uri="{FF2B5EF4-FFF2-40B4-BE49-F238E27FC236}">
                <a16:creationId xmlns:a16="http://schemas.microsoft.com/office/drawing/2014/main" id="{7BE8CE0D-3CE7-9B3C-89F8-B6D5219EB3DE}"/>
              </a:ext>
            </a:extLst>
          </p:cNvPr>
          <p:cNvSpPr>
            <a:spLocks noGrp="1"/>
          </p:cNvSpPr>
          <p:nvPr>
            <p:ph type="ctrTitle"/>
          </p:nvPr>
        </p:nvSpPr>
        <p:spPr>
          <a:xfrm>
            <a:off x="421709" y="204547"/>
            <a:ext cx="3398730" cy="473610"/>
          </a:xfrm>
        </p:spPr>
        <p:txBody>
          <a:bodyPr/>
          <a:lstStyle/>
          <a:p>
            <a:r>
              <a:rPr lang="en-US" sz="3200" b="1" dirty="0">
                <a:latin typeface="+mj-lt"/>
              </a:rPr>
              <a:t>Power Sell</a:t>
            </a:r>
          </a:p>
        </p:txBody>
      </p:sp>
      <p:sp>
        <p:nvSpPr>
          <p:cNvPr id="7" name="Content Placeholder 6">
            <a:extLst>
              <a:ext uri="{FF2B5EF4-FFF2-40B4-BE49-F238E27FC236}">
                <a16:creationId xmlns:a16="http://schemas.microsoft.com/office/drawing/2014/main" id="{61D8302F-3ACC-A6D8-F086-AD80C7F57DEF}"/>
              </a:ext>
            </a:extLst>
          </p:cNvPr>
          <p:cNvSpPr>
            <a:spLocks noGrp="1"/>
          </p:cNvSpPr>
          <p:nvPr>
            <p:ph type="body" sz="quarter" idx="10"/>
          </p:nvPr>
        </p:nvSpPr>
        <p:spPr>
          <a:xfrm>
            <a:off x="421708" y="1188866"/>
            <a:ext cx="5365316" cy="2240134"/>
          </a:xfrm>
        </p:spPr>
        <p:txBody>
          <a:bodyPr vert="horz" wrap="square" lIns="0" tIns="0" rIns="0" bIns="0" rtlCol="0" anchor="t">
            <a:noAutofit/>
          </a:bodyPr>
          <a:lstStyle/>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Support for Windows 11</a:t>
            </a:r>
          </a:p>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Email support using connections to Office 365</a:t>
            </a:r>
          </a:p>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Support for Firebird 4 and 5 to help with performance</a:t>
            </a:r>
          </a:p>
          <a:p>
            <a:pPr marL="342900" marR="0" lvl="0" indent="-342900">
              <a:spcBef>
                <a:spcPts val="0"/>
              </a:spcBef>
              <a:spcAft>
                <a:spcPts val="1200"/>
              </a:spcAft>
              <a:buFont typeface="Wingdings" panose="05000000000000000000" pitchFamily="2" charset="2"/>
              <a:buChar char="§"/>
            </a:pPr>
            <a:r>
              <a:rPr lang="en-US" sz="2400" dirty="0">
                <a:solidFill>
                  <a:schemeClr val="tx2"/>
                </a:solidFill>
                <a:effectLst/>
                <a:latin typeface="+mj-lt"/>
                <a:ea typeface="Times New Roman" panose="02020603050405020304" pitchFamily="18" charset="0"/>
                <a:cs typeface="Arial" panose="020B0604020202020204" pitchFamily="34" charset="0"/>
              </a:rPr>
              <a:t>Better logging to help with troubleshooting of issues</a:t>
            </a:r>
          </a:p>
        </p:txBody>
      </p:sp>
    </p:spTree>
    <p:extLst>
      <p:ext uri="{BB962C8B-B14F-4D97-AF65-F5344CB8AC3E}">
        <p14:creationId xmlns:p14="http://schemas.microsoft.com/office/powerpoint/2010/main" val="3847010392"/>
      </p:ext>
    </p:extLst>
  </p:cSld>
  <p:clrMapOvr>
    <a:masterClrMapping/>
  </p:clrMapOvr>
</p:sld>
</file>

<file path=ppt/theme/theme1.xml><?xml version="1.0" encoding="utf-8"?>
<a:theme xmlns:a="http://schemas.openxmlformats.org/drawingml/2006/main" name="NCR Voyix Cover/Section Break Template">
  <a:themeElements>
    <a:clrScheme name="NCR Voyix NEW">
      <a:dk1>
        <a:srgbClr val="000000"/>
      </a:dk1>
      <a:lt1>
        <a:srgbClr val="FFFFFF"/>
      </a:lt1>
      <a:dk2>
        <a:srgbClr val="5F249F"/>
      </a:dk2>
      <a:lt2>
        <a:srgbClr val="B280FF"/>
      </a:lt2>
      <a:accent1>
        <a:srgbClr val="8451B7"/>
      </a:accent1>
      <a:accent2>
        <a:srgbClr val="666666"/>
      </a:accent2>
      <a:accent3>
        <a:srgbClr val="00CFAA"/>
      </a:accent3>
      <a:accent4>
        <a:srgbClr val="E73460"/>
      </a:accent4>
      <a:accent5>
        <a:srgbClr val="FFCA00"/>
      </a:accent5>
      <a:accent6>
        <a:srgbClr val="0080F5"/>
      </a:accent6>
      <a:hlink>
        <a:srgbClr val="491590"/>
      </a:hlink>
      <a:folHlink>
        <a:srgbClr val="9968FF"/>
      </a:folHlink>
    </a:clrScheme>
    <a:fontScheme name="Custom 1">
      <a:majorFont>
        <a:latin typeface="Jost Medium"/>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R_Voyix_PPT_interim 230822a" id="{447F9EE6-FD5C-544F-877F-0FE5935B26E9}" vid="{46E6C636-D2E3-3B4A-94CA-E76EBDD9511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R Voyix Slide Layout Template">
  <a:themeElements>
    <a:clrScheme name="NCR Voyix NEW">
      <a:dk1>
        <a:srgbClr val="000000"/>
      </a:dk1>
      <a:lt1>
        <a:srgbClr val="FFFFFF"/>
      </a:lt1>
      <a:dk2>
        <a:srgbClr val="5F249F"/>
      </a:dk2>
      <a:lt2>
        <a:srgbClr val="B280FF"/>
      </a:lt2>
      <a:accent1>
        <a:srgbClr val="8451B7"/>
      </a:accent1>
      <a:accent2>
        <a:srgbClr val="666666"/>
      </a:accent2>
      <a:accent3>
        <a:srgbClr val="00CFAA"/>
      </a:accent3>
      <a:accent4>
        <a:srgbClr val="E73460"/>
      </a:accent4>
      <a:accent5>
        <a:srgbClr val="FFCA00"/>
      </a:accent5>
      <a:accent6>
        <a:srgbClr val="0080F5"/>
      </a:accent6>
      <a:hlink>
        <a:srgbClr val="491590"/>
      </a:hlink>
      <a:folHlink>
        <a:srgbClr val="9968FF"/>
      </a:folHlink>
    </a:clrScheme>
    <a:fontScheme name="Custom 1">
      <a:majorFont>
        <a:latin typeface="Jost Medium"/>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R_Atleos_PPT_interim 230822.potx" id="{0AF89FC0-F055-4ECB-B586-A61403F7FE72}" vid="{205D55BA-6BA2-4617-9AAF-9F7E556A4037}"/>
    </a:ext>
  </a:extLst>
</a:theme>
</file>

<file path=ppt/theme/theme3.xml><?xml version="1.0" encoding="utf-8"?>
<a:theme xmlns:a="http://schemas.openxmlformats.org/drawingml/2006/main" name="3_NCR Voyix Cover/Section Break Template">
  <a:themeElements>
    <a:clrScheme name="NCR Voyix NEW">
      <a:dk1>
        <a:srgbClr val="000000"/>
      </a:dk1>
      <a:lt1>
        <a:srgbClr val="FFFFFF"/>
      </a:lt1>
      <a:dk2>
        <a:srgbClr val="5F249F"/>
      </a:dk2>
      <a:lt2>
        <a:srgbClr val="B280FF"/>
      </a:lt2>
      <a:accent1>
        <a:srgbClr val="8451B7"/>
      </a:accent1>
      <a:accent2>
        <a:srgbClr val="666666"/>
      </a:accent2>
      <a:accent3>
        <a:srgbClr val="00CFAA"/>
      </a:accent3>
      <a:accent4>
        <a:srgbClr val="E73460"/>
      </a:accent4>
      <a:accent5>
        <a:srgbClr val="FFCA00"/>
      </a:accent5>
      <a:accent6>
        <a:srgbClr val="0080F5"/>
      </a:accent6>
      <a:hlink>
        <a:srgbClr val="491590"/>
      </a:hlink>
      <a:folHlink>
        <a:srgbClr val="9968FF"/>
      </a:folHlink>
    </a:clrScheme>
    <a:fontScheme name="Custom 1">
      <a:majorFont>
        <a:latin typeface="Jost Medium"/>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R_Voyix_PPT_interim 230822a" id="{447F9EE6-FD5C-544F-877F-0FE5935B26E9}" vid="{46E6C636-D2E3-3B4A-94CA-E76EBDD9511A}"/>
    </a:ext>
  </a:extLst>
</a:theme>
</file>

<file path=ppt/theme/theme4.xml><?xml version="1.0" encoding="utf-8"?>
<a:theme xmlns:a="http://schemas.openxmlformats.org/drawingml/2006/main" name="2_NCR Voyix Slide Layout Template">
  <a:themeElements>
    <a:clrScheme name="NCR Voyix NEW">
      <a:dk1>
        <a:srgbClr val="000000"/>
      </a:dk1>
      <a:lt1>
        <a:srgbClr val="FFFFFF"/>
      </a:lt1>
      <a:dk2>
        <a:srgbClr val="5F249F"/>
      </a:dk2>
      <a:lt2>
        <a:srgbClr val="B280FF"/>
      </a:lt2>
      <a:accent1>
        <a:srgbClr val="8451B7"/>
      </a:accent1>
      <a:accent2>
        <a:srgbClr val="666666"/>
      </a:accent2>
      <a:accent3>
        <a:srgbClr val="00CFAA"/>
      </a:accent3>
      <a:accent4>
        <a:srgbClr val="E73460"/>
      </a:accent4>
      <a:accent5>
        <a:srgbClr val="FFCA00"/>
      </a:accent5>
      <a:accent6>
        <a:srgbClr val="0080F5"/>
      </a:accent6>
      <a:hlink>
        <a:srgbClr val="491590"/>
      </a:hlink>
      <a:folHlink>
        <a:srgbClr val="9968FF"/>
      </a:folHlink>
    </a:clrScheme>
    <a:fontScheme name="Custom 1">
      <a:majorFont>
        <a:latin typeface="Jost Medium"/>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R_Atleos_PPT_interim 230822.potx" id="{0AF89FC0-F055-4ECB-B586-A61403F7FE72}" vid="{205D55BA-6BA2-4617-9AAF-9F7E556A4037}"/>
    </a:ext>
  </a:extLst>
</a:theme>
</file>

<file path=ppt/theme/theme5.xml><?xml version="1.0" encoding="utf-8"?>
<a:theme xmlns:a="http://schemas.openxmlformats.org/drawingml/2006/main" name="1_NCR Voyix Cover/Section Break Template">
  <a:themeElements>
    <a:clrScheme name="NCR Voyix NEW">
      <a:dk1>
        <a:srgbClr val="000000"/>
      </a:dk1>
      <a:lt1>
        <a:srgbClr val="FFFFFF"/>
      </a:lt1>
      <a:dk2>
        <a:srgbClr val="5F249F"/>
      </a:dk2>
      <a:lt2>
        <a:srgbClr val="B280FF"/>
      </a:lt2>
      <a:accent1>
        <a:srgbClr val="8451B7"/>
      </a:accent1>
      <a:accent2>
        <a:srgbClr val="666666"/>
      </a:accent2>
      <a:accent3>
        <a:srgbClr val="00CFAA"/>
      </a:accent3>
      <a:accent4>
        <a:srgbClr val="E73460"/>
      </a:accent4>
      <a:accent5>
        <a:srgbClr val="FFCA00"/>
      </a:accent5>
      <a:accent6>
        <a:srgbClr val="0080F5"/>
      </a:accent6>
      <a:hlink>
        <a:srgbClr val="491590"/>
      </a:hlink>
      <a:folHlink>
        <a:srgbClr val="9968FF"/>
      </a:folHlink>
    </a:clrScheme>
    <a:fontScheme name="Custom 1">
      <a:majorFont>
        <a:latin typeface="Jost Medium"/>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R_Voyix_PPT_interim 230822a" id="{447F9EE6-FD5C-544F-877F-0FE5935B26E9}" vid="{46E6C636-D2E3-3B4A-94CA-E76EBDD9511A}"/>
    </a:ext>
  </a:extLst>
</a:theme>
</file>

<file path=ppt/theme/theme6.xml><?xml version="1.0" encoding="utf-8"?>
<a:theme xmlns:a="http://schemas.openxmlformats.org/drawingml/2006/main" name="3_NCR Voyix Slide Layout Template">
  <a:themeElements>
    <a:clrScheme name="NCR Voyix NEW">
      <a:dk1>
        <a:srgbClr val="000000"/>
      </a:dk1>
      <a:lt1>
        <a:srgbClr val="FFFFFF"/>
      </a:lt1>
      <a:dk2>
        <a:srgbClr val="5F249F"/>
      </a:dk2>
      <a:lt2>
        <a:srgbClr val="B280FF"/>
      </a:lt2>
      <a:accent1>
        <a:srgbClr val="8451B7"/>
      </a:accent1>
      <a:accent2>
        <a:srgbClr val="666666"/>
      </a:accent2>
      <a:accent3>
        <a:srgbClr val="00CFAA"/>
      </a:accent3>
      <a:accent4>
        <a:srgbClr val="E73460"/>
      </a:accent4>
      <a:accent5>
        <a:srgbClr val="FFCA00"/>
      </a:accent5>
      <a:accent6>
        <a:srgbClr val="0080F5"/>
      </a:accent6>
      <a:hlink>
        <a:srgbClr val="491590"/>
      </a:hlink>
      <a:folHlink>
        <a:srgbClr val="9968FF"/>
      </a:folHlink>
    </a:clrScheme>
    <a:fontScheme name="Custom 1">
      <a:majorFont>
        <a:latin typeface="Jost Medium"/>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R_Atleos_PPT_interim 230822.potx" id="{0AF89FC0-F055-4ECB-B586-A61403F7FE72}" vid="{205D55BA-6BA2-4617-9AAF-9F7E556A4037}"/>
    </a:ext>
  </a:extLst>
</a:theme>
</file>

<file path=ppt/theme/theme7.xml><?xml version="1.0" encoding="utf-8"?>
<a:theme xmlns:a="http://schemas.openxmlformats.org/drawingml/2006/main" name="2_NCR Cover &amp; Section Break Template">
  <a:themeElements>
    <a:clrScheme name="VOYIX ID - updated">
      <a:dk1>
        <a:srgbClr val="000000"/>
      </a:dk1>
      <a:lt1>
        <a:srgbClr val="FFFFFF"/>
      </a:lt1>
      <a:dk2>
        <a:srgbClr val="1D0B31"/>
      </a:dk2>
      <a:lt2>
        <a:srgbClr val="DED3E7"/>
      </a:lt2>
      <a:accent1>
        <a:srgbClr val="5F249F"/>
      </a:accent1>
      <a:accent2>
        <a:srgbClr val="0085FD"/>
      </a:accent2>
      <a:accent3>
        <a:srgbClr val="2CC293"/>
      </a:accent3>
      <a:accent4>
        <a:srgbClr val="D3194E"/>
      </a:accent4>
      <a:accent5>
        <a:srgbClr val="F8B900"/>
      </a:accent5>
      <a:accent6>
        <a:srgbClr val="666666"/>
      </a:accent6>
      <a:hlink>
        <a:srgbClr val="F0B51C"/>
      </a:hlink>
      <a:folHlink>
        <a:srgbClr val="ED9A22"/>
      </a:folHlink>
    </a:clrScheme>
    <a:fontScheme name="Custom 8">
      <a:majorFont>
        <a:latin typeface="Montserrat ExtraBold"/>
        <a:ea typeface="DengXian Light"/>
        <a:cs typeface="Open Sans"/>
      </a:majorFont>
      <a:minorFont>
        <a:latin typeface="Montserrat Medium"/>
        <a:ea typeface="DengXian Light"/>
        <a:cs typeface="Open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spPr>
      <a:bodyPr wrap="square" lIns="0" tIns="0" rIns="0" bIns="0" rtlCol="0">
        <a:noAutofit/>
      </a:bodyPr>
      <a:lstStyle>
        <a:defPPr algn="l">
          <a:buClr>
            <a:schemeClr val="accent1"/>
          </a:buClr>
          <a:defRPr sz="1100" dirty="0" smtClean="0">
            <a:solidFill>
              <a:schemeClr val="tx2"/>
            </a:solidFill>
            <a:latin typeface="+mn-lt"/>
          </a:defRPr>
        </a:defPPr>
      </a:lstStyle>
    </a:txDef>
  </a:objectDefaults>
  <a:extraClrSchemeLst/>
  <a:extLst>
    <a:ext uri="{05A4C25C-085E-4340-85A3-A5531E510DB2}">
      <thm15:themeFamily xmlns:thm15="http://schemas.microsoft.com/office/thememl/2012/main" name="NCR_Halo_Deck_v6 042917" id="{E28800AE-4C7B-4AE7-8777-ADE17E5908A0}" vid="{C019C40A-1944-4860-A7D3-533DC4D3A6B2}"/>
    </a:ext>
  </a:extLst>
</a:theme>
</file>

<file path=ppt/theme/theme8.xml><?xml version="1.0" encoding="utf-8"?>
<a:theme xmlns:a="http://schemas.openxmlformats.org/drawingml/2006/main" name="8_NCR Cover &amp; Section Break Template">
  <a:themeElements>
    <a:clrScheme name="VOYIX ID - updated">
      <a:dk1>
        <a:srgbClr val="000000"/>
      </a:dk1>
      <a:lt1>
        <a:srgbClr val="FFFFFF"/>
      </a:lt1>
      <a:dk2>
        <a:srgbClr val="1D0B31"/>
      </a:dk2>
      <a:lt2>
        <a:srgbClr val="DED3E7"/>
      </a:lt2>
      <a:accent1>
        <a:srgbClr val="5F249F"/>
      </a:accent1>
      <a:accent2>
        <a:srgbClr val="0085FD"/>
      </a:accent2>
      <a:accent3>
        <a:srgbClr val="2CC293"/>
      </a:accent3>
      <a:accent4>
        <a:srgbClr val="D3194E"/>
      </a:accent4>
      <a:accent5>
        <a:srgbClr val="F8B900"/>
      </a:accent5>
      <a:accent6>
        <a:srgbClr val="666666"/>
      </a:accent6>
      <a:hlink>
        <a:srgbClr val="F0B51C"/>
      </a:hlink>
      <a:folHlink>
        <a:srgbClr val="ED9A22"/>
      </a:folHlink>
    </a:clrScheme>
    <a:fontScheme name="Custom 8">
      <a:majorFont>
        <a:latin typeface="Montserrat ExtraBold"/>
        <a:ea typeface="DengXian Light"/>
        <a:cs typeface="Open Sans"/>
      </a:majorFont>
      <a:minorFont>
        <a:latin typeface="Montserrat Medium"/>
        <a:ea typeface="DengXian Light"/>
        <a:cs typeface="Open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spPr>
      <a:bodyPr wrap="square" lIns="0" tIns="0" rIns="0" bIns="0" rtlCol="0">
        <a:noAutofit/>
      </a:bodyPr>
      <a:lstStyle>
        <a:defPPr algn="l">
          <a:buClr>
            <a:schemeClr val="accent1"/>
          </a:buClr>
          <a:defRPr sz="1100" dirty="0" smtClean="0">
            <a:solidFill>
              <a:schemeClr val="tx2"/>
            </a:solidFill>
            <a:latin typeface="+mn-lt"/>
          </a:defRPr>
        </a:defPPr>
      </a:lstStyle>
    </a:txDef>
  </a:objectDefaults>
  <a:extraClrSchemeLst/>
  <a:extLst>
    <a:ext uri="{05A4C25C-085E-4340-85A3-A5531E510DB2}">
      <thm15:themeFamily xmlns:thm15="http://schemas.microsoft.com/office/thememl/2012/main" name="NCR_Halo_Deck_v6 042917" id="{E28800AE-4C7B-4AE7-8777-ADE17E5908A0}" vid="{C019C40A-1944-4860-A7D3-533DC4D3A6B2}"/>
    </a:ext>
  </a:extLst>
</a:theme>
</file>

<file path=ppt/theme/theme9.xml><?xml version="1.0" encoding="utf-8"?>
<a:theme xmlns:a="http://schemas.openxmlformats.org/drawingml/2006/main" name="2_NCR Cover &amp; Section Break Template">
  <a:themeElements>
    <a:clrScheme name="VOYIX ID - updated">
      <a:dk1>
        <a:srgbClr val="000000"/>
      </a:dk1>
      <a:lt1>
        <a:srgbClr val="FFFFFF"/>
      </a:lt1>
      <a:dk2>
        <a:srgbClr val="1D0B31"/>
      </a:dk2>
      <a:lt2>
        <a:srgbClr val="DED3E7"/>
      </a:lt2>
      <a:accent1>
        <a:srgbClr val="5F249F"/>
      </a:accent1>
      <a:accent2>
        <a:srgbClr val="0085FD"/>
      </a:accent2>
      <a:accent3>
        <a:srgbClr val="2CC293"/>
      </a:accent3>
      <a:accent4>
        <a:srgbClr val="D3194E"/>
      </a:accent4>
      <a:accent5>
        <a:srgbClr val="F8B900"/>
      </a:accent5>
      <a:accent6>
        <a:srgbClr val="666666"/>
      </a:accent6>
      <a:hlink>
        <a:srgbClr val="F0B51C"/>
      </a:hlink>
      <a:folHlink>
        <a:srgbClr val="ED9A22"/>
      </a:folHlink>
    </a:clrScheme>
    <a:fontScheme name="Custom 1">
      <a:majorFont>
        <a:latin typeface="Jost SemiBold"/>
        <a:ea typeface="DengXian Light"/>
        <a:cs typeface="Open Sans"/>
      </a:majorFont>
      <a:minorFont>
        <a:latin typeface="Jost"/>
        <a:ea typeface="DengXian Light"/>
        <a:cs typeface="Open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spPr>
      <a:bodyPr wrap="square" lIns="0" tIns="0" rIns="0" bIns="0" rtlCol="0">
        <a:noAutofit/>
      </a:bodyPr>
      <a:lstStyle>
        <a:defPPr algn="l">
          <a:buClr>
            <a:schemeClr val="accent1"/>
          </a:buClr>
          <a:defRPr sz="1100" dirty="0" smtClean="0">
            <a:solidFill>
              <a:schemeClr val="tx2"/>
            </a:solidFill>
            <a:latin typeface="+mn-lt"/>
          </a:defRPr>
        </a:defPPr>
      </a:lstStyle>
    </a:txDef>
  </a:objectDefaults>
  <a:extraClrSchemeLst/>
  <a:extLst>
    <a:ext uri="{05A4C25C-085E-4340-85A3-A5531E510DB2}">
      <thm15:themeFamily xmlns:thm15="http://schemas.microsoft.com/office/thememl/2012/main" name="NCR_Halo_Deck_v6 042917" id="{E28800AE-4C7B-4AE7-8777-ADE17E5908A0}" vid="{C019C40A-1944-4860-A7D3-533DC4D3A6B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015B1066FECA4C9875A2A416E54D9B" ma:contentTypeVersion="15" ma:contentTypeDescription="Create a new document." ma:contentTypeScope="" ma:versionID="8173b75d489fee0e673b6325600f89fa">
  <xsd:schema xmlns:xsd="http://www.w3.org/2001/XMLSchema" xmlns:xs="http://www.w3.org/2001/XMLSchema" xmlns:p="http://schemas.microsoft.com/office/2006/metadata/properties" xmlns:ns2="19a9d0be-0643-4f78-9936-a9bca9823bbb" xmlns:ns3="282c5955-8f17-42d5-8f6a-a28c55485aff" targetNamespace="http://schemas.microsoft.com/office/2006/metadata/properties" ma:root="true" ma:fieldsID="b840536423bdec145ea06973c24dd090" ns2:_="" ns3:_="">
    <xsd:import namespace="19a9d0be-0643-4f78-9936-a9bca9823bbb"/>
    <xsd:import namespace="282c5955-8f17-42d5-8f6a-a28c55485af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9d0be-0643-4f78-9936-a9bca9823b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02b620b-2fad-472a-ba03-98d156c43cb1"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2c5955-8f17-42d5-8f6a-a28c55485af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98590e5-e85c-419b-bfee-1e1963555086}" ma:internalName="TaxCatchAll" ma:showField="CatchAllData" ma:web="282c5955-8f17-42d5-8f6a-a28c55485af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82c5955-8f17-42d5-8f6a-a28c55485aff">
      <UserInfo>
        <DisplayName>Mihajlovic, Zorica</DisplayName>
        <AccountId>243</AccountId>
        <AccountType/>
      </UserInfo>
      <UserInfo>
        <DisplayName>Janackovic, Boris</DisplayName>
        <AccountId>68</AccountId>
        <AccountType/>
      </UserInfo>
      <UserInfo>
        <DisplayName>Cenciarelli, Sofia</DisplayName>
        <AccountId>33</AccountId>
        <AccountType/>
      </UserInfo>
    </SharedWithUsers>
    <lcf76f155ced4ddcb4097134ff3c332f xmlns="19a9d0be-0643-4f78-9936-a9bca9823bbb">
      <Terms xmlns="http://schemas.microsoft.com/office/infopath/2007/PartnerControls"/>
    </lcf76f155ced4ddcb4097134ff3c332f>
    <TaxCatchAll xmlns="282c5955-8f17-42d5-8f6a-a28c55485aff" xsi:nil="true"/>
  </documentManagement>
</p:properties>
</file>

<file path=customXml/itemProps1.xml><?xml version="1.0" encoding="utf-8"?>
<ds:datastoreItem xmlns:ds="http://schemas.openxmlformats.org/officeDocument/2006/customXml" ds:itemID="{0C42323C-0D9E-45BF-8328-335E4C29B0BA}">
  <ds:schemaRefs>
    <ds:schemaRef ds:uri="19a9d0be-0643-4f78-9936-a9bca9823bbb"/>
    <ds:schemaRef ds:uri="282c5955-8f17-42d5-8f6a-a28c55485a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F55D46-89F4-4507-980C-23D981228ABB}">
  <ds:schemaRefs>
    <ds:schemaRef ds:uri="http://schemas.microsoft.com/sharepoint/v3/contenttype/forms"/>
  </ds:schemaRefs>
</ds:datastoreItem>
</file>

<file path=customXml/itemProps3.xml><?xml version="1.0" encoding="utf-8"?>
<ds:datastoreItem xmlns:ds="http://schemas.openxmlformats.org/officeDocument/2006/customXml" ds:itemID="{C67BE1D7-CAB8-4744-91F7-14C4B050C6D2}">
  <ds:schemaRefs>
    <ds:schemaRef ds:uri="19a9d0be-0643-4f78-9936-a9bca9823bbb"/>
    <ds:schemaRef ds:uri="282c5955-8f17-42d5-8f6a-a28c55485a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3389</TotalTime>
  <Words>1463</Words>
  <Application>Microsoft Office PowerPoint</Application>
  <PresentationFormat>Widescreen</PresentationFormat>
  <Paragraphs>283</Paragraphs>
  <Slides>13</Slides>
  <Notes>7</Notes>
  <HiddenSlides>1</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13</vt:i4>
      </vt:variant>
    </vt:vector>
  </HeadingPairs>
  <TitlesOfParts>
    <vt:vector size="37" baseType="lpstr">
      <vt:lpstr>ＭＳ Ｐゴシック</vt:lpstr>
      <vt:lpstr>Arial</vt:lpstr>
      <vt:lpstr>Arial,Sans-Serif</vt:lpstr>
      <vt:lpstr>Calibri</vt:lpstr>
      <vt:lpstr>Century Gothic</vt:lpstr>
      <vt:lpstr>Jost</vt:lpstr>
      <vt:lpstr>Jost Medium</vt:lpstr>
      <vt:lpstr>Jost SemiBold</vt:lpstr>
      <vt:lpstr>Montserrat Medium</vt:lpstr>
      <vt:lpstr>Open Sans Extrabold</vt:lpstr>
      <vt:lpstr>Raleway Black</vt:lpstr>
      <vt:lpstr>Raleway ExtraBold</vt:lpstr>
      <vt:lpstr>Raleway Light</vt:lpstr>
      <vt:lpstr>Sora</vt:lpstr>
      <vt:lpstr>Wingdings</vt:lpstr>
      <vt:lpstr>NCR Voyix Cover/Section Break Template</vt:lpstr>
      <vt:lpstr>NCR Voyix Slide Layout Template</vt:lpstr>
      <vt:lpstr>3_NCR Voyix Cover/Section Break Template</vt:lpstr>
      <vt:lpstr>2_NCR Voyix Slide Layout Template</vt:lpstr>
      <vt:lpstr>1_NCR Voyix Cover/Section Break Template</vt:lpstr>
      <vt:lpstr>3_NCR Voyix Slide Layout Template</vt:lpstr>
      <vt:lpstr>2_NCR Cover &amp; Section Break Template</vt:lpstr>
      <vt:lpstr>8_NCR Cover &amp; Section Break Template</vt:lpstr>
      <vt:lpstr>2_NCR Cover &amp; Section Break Template</vt:lpstr>
      <vt:lpstr>WELCOME</vt:lpstr>
      <vt:lpstr>Agenda</vt:lpstr>
      <vt:lpstr>PowerPoint Presentation</vt:lpstr>
      <vt:lpstr>NCR Voyix Business Enterprise Management</vt:lpstr>
      <vt:lpstr>Enterprise Business Management</vt:lpstr>
      <vt:lpstr>PowerPoint Presentation</vt:lpstr>
      <vt:lpstr>Power Mobile</vt:lpstr>
      <vt:lpstr>Power Net</vt:lpstr>
      <vt:lpstr>Power Sell</vt:lpstr>
      <vt:lpstr>Power Menu</vt:lpstr>
      <vt:lpstr>PowerPoint Presentation</vt:lpstr>
      <vt:lpstr>Transportation Management</vt:lpstr>
      <vt:lpstr>Product Traceability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Miguel Rivera (Interbrand)</dc:creator>
  <cp:lastModifiedBy>Chris Reich</cp:lastModifiedBy>
  <cp:revision>28</cp:revision>
  <dcterms:created xsi:type="dcterms:W3CDTF">2023-08-14T18:29:07Z</dcterms:created>
  <dcterms:modified xsi:type="dcterms:W3CDTF">2024-12-03T02:26:53Z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19d5fe6-6ff0-4580-ac71-4bb0bf2203da_Enabled">
    <vt:lpwstr>true</vt:lpwstr>
  </property>
  <property fmtid="{D5CDD505-2E9C-101B-9397-08002B2CF9AE}" pid="3" name="MSIP_Label_d19d5fe6-6ff0-4580-ac71-4bb0bf2203da_SetDate">
    <vt:lpwstr>2023-08-29T18:11:15Z</vt:lpwstr>
  </property>
  <property fmtid="{D5CDD505-2E9C-101B-9397-08002B2CF9AE}" pid="4" name="MSIP_Label_d19d5fe6-6ff0-4580-ac71-4bb0bf2203da_Method">
    <vt:lpwstr>Privileged</vt:lpwstr>
  </property>
  <property fmtid="{D5CDD505-2E9C-101B-9397-08002B2CF9AE}" pid="5" name="MSIP_Label_d19d5fe6-6ff0-4580-ac71-4bb0bf2203da_Name">
    <vt:lpwstr>d19d5fe6-6ff0-4580-ac71-4bb0bf2203da</vt:lpwstr>
  </property>
  <property fmtid="{D5CDD505-2E9C-101B-9397-08002B2CF9AE}" pid="6" name="MSIP_Label_d19d5fe6-6ff0-4580-ac71-4bb0bf2203da_SiteId">
    <vt:lpwstr>ae4df1f7-611e-444f-897e-f964e1205171</vt:lpwstr>
  </property>
  <property fmtid="{D5CDD505-2E9C-101B-9397-08002B2CF9AE}" pid="7" name="MSIP_Label_d19d5fe6-6ff0-4580-ac71-4bb0bf2203da_ActionId">
    <vt:lpwstr>3bb0fe8a-aae5-4166-8000-dbe687dc7bff</vt:lpwstr>
  </property>
  <property fmtid="{D5CDD505-2E9C-101B-9397-08002B2CF9AE}" pid="8" name="MSIP_Label_d19d5fe6-6ff0-4580-ac71-4bb0bf2203da_ContentBits">
    <vt:lpwstr>0</vt:lpwstr>
  </property>
  <property fmtid="{D5CDD505-2E9C-101B-9397-08002B2CF9AE}" pid="9" name="ContentTypeId">
    <vt:lpwstr>0x01010057015B1066FECA4C9875A2A416E54D9B</vt:lpwstr>
  </property>
  <property fmtid="{D5CDD505-2E9C-101B-9397-08002B2CF9AE}" pid="10" name="MediaServiceImageTags">
    <vt:lpwstr/>
  </property>
  <property fmtid="{D5CDD505-2E9C-101B-9397-08002B2CF9AE}" pid="11" name="Order">
    <vt:r8>49100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